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0" r:id="rId4"/>
    <p:sldId id="259" r:id="rId5"/>
    <p:sldId id="261" r:id="rId6"/>
    <p:sldId id="284" r:id="rId7"/>
    <p:sldId id="265" r:id="rId8"/>
    <p:sldId id="281" r:id="rId9"/>
    <p:sldId id="267" r:id="rId10"/>
    <p:sldId id="269" r:id="rId11"/>
    <p:sldId id="270" r:id="rId12"/>
    <p:sldId id="272" r:id="rId13"/>
    <p:sldId id="271" r:id="rId14"/>
    <p:sldId id="282" r:id="rId15"/>
    <p:sldId id="273" r:id="rId16"/>
    <p:sldId id="285" r:id="rId17"/>
    <p:sldId id="274" r:id="rId18"/>
    <p:sldId id="276" r:id="rId19"/>
    <p:sldId id="277" r:id="rId20"/>
    <p:sldId id="286" r:id="rId21"/>
    <p:sldId id="287" r:id="rId22"/>
    <p:sldId id="263" r:id="rId23"/>
    <p:sldId id="262" r:id="rId24"/>
    <p:sldId id="264" r:id="rId25"/>
    <p:sldId id="288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84B39-5E78-4629-A331-0B22BAB1E684}" v="62" dt="2025-05-25T22:24:0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Cormick, John" userId="872fc56c-f648-4c83-9a80-0bb9da7e00af" providerId="ADAL" clId="{98F84B39-5E78-4629-A331-0B22BAB1E684}"/>
    <pc:docChg chg="undo custSel addSld delSld modSld sldOrd">
      <pc:chgData name="MacCormick, John" userId="872fc56c-f648-4c83-9a80-0bb9da7e00af" providerId="ADAL" clId="{98F84B39-5E78-4629-A331-0B22BAB1E684}" dt="2025-05-29T05:59:06.293" v="4181"/>
      <pc:docMkLst>
        <pc:docMk/>
      </pc:docMkLst>
      <pc:sldChg chg="addSp delSp modSp new mod delAnim modAnim">
        <pc:chgData name="MacCormick, John" userId="872fc56c-f648-4c83-9a80-0bb9da7e00af" providerId="ADAL" clId="{98F84B39-5E78-4629-A331-0B22BAB1E684}" dt="2025-05-26T21:56:06.668" v="3602"/>
        <pc:sldMkLst>
          <pc:docMk/>
          <pc:sldMk cId="58663641" sldId="256"/>
        </pc:sldMkLst>
        <pc:spChg chg="mod">
          <ac:chgData name="MacCormick, John" userId="872fc56c-f648-4c83-9a80-0bb9da7e00af" providerId="ADAL" clId="{98F84B39-5E78-4629-A331-0B22BAB1E684}" dt="2025-05-24T02:42:35.320" v="506" actId="1037"/>
          <ac:spMkLst>
            <pc:docMk/>
            <pc:sldMk cId="58663641" sldId="256"/>
            <ac:spMk id="2" creationId="{E0B40348-5B1F-6657-CD5B-83F7111EBE62}"/>
          </ac:spMkLst>
        </pc:spChg>
        <pc:spChg chg="mod">
          <ac:chgData name="MacCormick, John" userId="872fc56c-f648-4c83-9a80-0bb9da7e00af" providerId="ADAL" clId="{98F84B39-5E78-4629-A331-0B22BAB1E684}" dt="2025-05-24T02:42:35.320" v="506" actId="1037"/>
          <ac:spMkLst>
            <pc:docMk/>
            <pc:sldMk cId="58663641" sldId="256"/>
            <ac:spMk id="3" creationId="{E8DB5055-FD43-3059-5C04-95B0D1135717}"/>
          </ac:spMkLst>
        </pc:spChg>
        <pc:spChg chg="add del mod">
          <ac:chgData name="MacCormick, John" userId="872fc56c-f648-4c83-9a80-0bb9da7e00af" providerId="ADAL" clId="{98F84B39-5E78-4629-A331-0B22BAB1E684}" dt="2025-05-24T02:37:07.462" v="411" actId="478"/>
          <ac:spMkLst>
            <pc:docMk/>
            <pc:sldMk cId="58663641" sldId="256"/>
            <ac:spMk id="4" creationId="{66A50944-2006-574D-8F70-F5098D8993EE}"/>
          </ac:spMkLst>
        </pc:spChg>
        <pc:spChg chg="add mod">
          <ac:chgData name="MacCormick, John" userId="872fc56c-f648-4c83-9a80-0bb9da7e00af" providerId="ADAL" clId="{98F84B39-5E78-4629-A331-0B22BAB1E684}" dt="2025-05-24T02:38:53.331" v="447" actId="207"/>
          <ac:spMkLst>
            <pc:docMk/>
            <pc:sldMk cId="58663641" sldId="256"/>
            <ac:spMk id="5" creationId="{CA83B1AC-B944-8024-AAFF-C65FAA4F82B4}"/>
          </ac:spMkLst>
        </pc:spChg>
        <pc:spChg chg="add mod">
          <ac:chgData name="MacCormick, John" userId="872fc56c-f648-4c83-9a80-0bb9da7e00af" providerId="ADAL" clId="{98F84B39-5E78-4629-A331-0B22BAB1E684}" dt="2025-05-24T02:40:29.464" v="479" actId="2711"/>
          <ac:spMkLst>
            <pc:docMk/>
            <pc:sldMk cId="58663641" sldId="256"/>
            <ac:spMk id="6" creationId="{95EC5F75-54A2-254B-BC2D-25351D75BF0F}"/>
          </ac:spMkLst>
        </pc:spChg>
        <pc:spChg chg="add mod">
          <ac:chgData name="MacCormick, John" userId="872fc56c-f648-4c83-9a80-0bb9da7e00af" providerId="ADAL" clId="{98F84B39-5E78-4629-A331-0B22BAB1E684}" dt="2025-05-26T21:55:25.947" v="3599" actId="14100"/>
          <ac:spMkLst>
            <pc:docMk/>
            <pc:sldMk cId="58663641" sldId="256"/>
            <ac:spMk id="7" creationId="{3C4F6460-3ED6-DCF2-93F6-7DE8B9B3B919}"/>
          </ac:spMkLst>
        </pc:spChg>
        <pc:spChg chg="add mod">
          <ac:chgData name="MacCormick, John" userId="872fc56c-f648-4c83-9a80-0bb9da7e00af" providerId="ADAL" clId="{98F84B39-5E78-4629-A331-0B22BAB1E684}" dt="2025-05-26T21:55:41.404" v="3600" actId="1076"/>
          <ac:spMkLst>
            <pc:docMk/>
            <pc:sldMk cId="58663641" sldId="256"/>
            <ac:spMk id="8" creationId="{A25C2306-F4C8-8DD6-4242-FFE526180199}"/>
          </ac:spMkLst>
        </pc:spChg>
        <pc:spChg chg="add del mod">
          <ac:chgData name="MacCormick, John" userId="872fc56c-f648-4c83-9a80-0bb9da7e00af" providerId="ADAL" clId="{98F84B39-5E78-4629-A331-0B22BAB1E684}" dt="2025-05-26T21:53:56.688" v="3592" actId="21"/>
          <ac:spMkLst>
            <pc:docMk/>
            <pc:sldMk cId="58663641" sldId="256"/>
            <ac:spMk id="9" creationId="{8308903E-1FD0-326C-A63B-96BFF31B6EB3}"/>
          </ac:spMkLst>
        </pc:spChg>
      </pc:sldChg>
      <pc:sldChg chg="addSp delSp modSp new del mod">
        <pc:chgData name="MacCormick, John" userId="872fc56c-f648-4c83-9a80-0bb9da7e00af" providerId="ADAL" clId="{98F84B39-5E78-4629-A331-0B22BAB1E684}" dt="2025-05-24T02:46:16.893" v="508" actId="47"/>
        <pc:sldMkLst>
          <pc:docMk/>
          <pc:sldMk cId="253602259" sldId="257"/>
        </pc:sldMkLst>
        <pc:spChg chg="del">
          <ac:chgData name="MacCormick, John" userId="872fc56c-f648-4c83-9a80-0bb9da7e00af" providerId="ADAL" clId="{98F84B39-5E78-4629-A331-0B22BAB1E684}" dt="2025-05-24T02:23:00.419" v="253" actId="478"/>
          <ac:spMkLst>
            <pc:docMk/>
            <pc:sldMk cId="253602259" sldId="257"/>
            <ac:spMk id="2" creationId="{6B9071FD-8E1B-7E7C-8141-EB0942F2A4A2}"/>
          </ac:spMkLst>
        </pc:spChg>
        <pc:spChg chg="del">
          <ac:chgData name="MacCormick, John" userId="872fc56c-f648-4c83-9a80-0bb9da7e00af" providerId="ADAL" clId="{98F84B39-5E78-4629-A331-0B22BAB1E684}" dt="2025-05-24T02:22:59.328" v="252" actId="478"/>
          <ac:spMkLst>
            <pc:docMk/>
            <pc:sldMk cId="253602259" sldId="257"/>
            <ac:spMk id="3" creationId="{258879A0-E371-EA65-0E2B-49DAB23E92F8}"/>
          </ac:spMkLst>
        </pc:spChg>
        <pc:spChg chg="add mod">
          <ac:chgData name="MacCormick, John" userId="872fc56c-f648-4c83-9a80-0bb9da7e00af" providerId="ADAL" clId="{98F84B39-5E78-4629-A331-0B22BAB1E684}" dt="2025-05-24T02:35:13.855" v="388" actId="208"/>
          <ac:spMkLst>
            <pc:docMk/>
            <pc:sldMk cId="253602259" sldId="257"/>
            <ac:spMk id="4" creationId="{6D92DCA4-9827-E7AE-06F1-7EFC3786DD16}"/>
          </ac:spMkLst>
        </pc:spChg>
        <pc:spChg chg="add mod">
          <ac:chgData name="MacCormick, John" userId="872fc56c-f648-4c83-9a80-0bb9da7e00af" providerId="ADAL" clId="{98F84B39-5E78-4629-A331-0B22BAB1E684}" dt="2025-05-24T02:35:13.855" v="388" actId="208"/>
          <ac:spMkLst>
            <pc:docMk/>
            <pc:sldMk cId="253602259" sldId="257"/>
            <ac:spMk id="5" creationId="{A533AAD4-DE8D-E04E-D6DA-8EFE0A202C8E}"/>
          </ac:spMkLst>
        </pc:spChg>
        <pc:spChg chg="add mod">
          <ac:chgData name="MacCormick, John" userId="872fc56c-f648-4c83-9a80-0bb9da7e00af" providerId="ADAL" clId="{98F84B39-5E78-4629-A331-0B22BAB1E684}" dt="2025-05-24T02:35:13.855" v="388" actId="208"/>
          <ac:spMkLst>
            <pc:docMk/>
            <pc:sldMk cId="253602259" sldId="257"/>
            <ac:spMk id="6" creationId="{AAC90B08-918B-C1CE-68B4-762437556681}"/>
          </ac:spMkLst>
        </pc:spChg>
        <pc:spChg chg="add mod">
          <ac:chgData name="MacCormick, John" userId="872fc56c-f648-4c83-9a80-0bb9da7e00af" providerId="ADAL" clId="{98F84B39-5E78-4629-A331-0B22BAB1E684}" dt="2025-05-24T02:35:13.855" v="388" actId="208"/>
          <ac:spMkLst>
            <pc:docMk/>
            <pc:sldMk cId="253602259" sldId="257"/>
            <ac:spMk id="7" creationId="{EB124820-60C3-63A0-C4D0-96E08AFBC0F4}"/>
          </ac:spMkLst>
        </pc:spChg>
      </pc:sldChg>
      <pc:sldChg chg="addSp delSp modSp new mod modAnim">
        <pc:chgData name="MacCormick, John" userId="872fc56c-f648-4c83-9a80-0bb9da7e00af" providerId="ADAL" clId="{98F84B39-5E78-4629-A331-0B22BAB1E684}" dt="2025-05-26T22:04:48.596" v="3740"/>
        <pc:sldMkLst>
          <pc:docMk/>
          <pc:sldMk cId="975051076" sldId="257"/>
        </pc:sldMkLst>
        <pc:spChg chg="del mod">
          <ac:chgData name="MacCormick, John" userId="872fc56c-f648-4c83-9a80-0bb9da7e00af" providerId="ADAL" clId="{98F84B39-5E78-4629-A331-0B22BAB1E684}" dt="2025-05-24T05:56:19.026" v="647" actId="478"/>
          <ac:spMkLst>
            <pc:docMk/>
            <pc:sldMk cId="975051076" sldId="257"/>
            <ac:spMk id="2" creationId="{48268954-CB94-24A2-DE64-2E0CB4E2D2FA}"/>
          </ac:spMkLst>
        </pc:spChg>
        <pc:spChg chg="add mod">
          <ac:chgData name="MacCormick, John" userId="872fc56c-f648-4c83-9a80-0bb9da7e00af" providerId="ADAL" clId="{98F84B39-5E78-4629-A331-0B22BAB1E684}" dt="2025-05-26T22:04:04.134" v="3734" actId="1037"/>
          <ac:spMkLst>
            <pc:docMk/>
            <pc:sldMk cId="975051076" sldId="257"/>
            <ac:spMk id="2" creationId="{D602BF6D-2E6D-55EC-2233-6410512A6BF0}"/>
          </ac:spMkLst>
        </pc:spChg>
        <pc:spChg chg="del">
          <ac:chgData name="MacCormick, John" userId="872fc56c-f648-4c83-9a80-0bb9da7e00af" providerId="ADAL" clId="{98F84B39-5E78-4629-A331-0B22BAB1E684}" dt="2025-05-24T05:56:17.413" v="646" actId="478"/>
          <ac:spMkLst>
            <pc:docMk/>
            <pc:sldMk cId="975051076" sldId="257"/>
            <ac:spMk id="3" creationId="{47AF2BFA-B908-2610-4B14-8B1942E8C191}"/>
          </ac:spMkLst>
        </pc:spChg>
        <pc:spChg chg="add mod">
          <ac:chgData name="MacCormick, John" userId="872fc56c-f648-4c83-9a80-0bb9da7e00af" providerId="ADAL" clId="{98F84B39-5E78-4629-A331-0B22BAB1E684}" dt="2025-05-26T22:04:17.181" v="3737" actId="207"/>
          <ac:spMkLst>
            <pc:docMk/>
            <pc:sldMk cId="975051076" sldId="257"/>
            <ac:spMk id="3" creationId="{E158BFDC-9E7C-69F9-C60E-87500DAA7F06}"/>
          </ac:spMkLst>
        </pc:spChg>
        <pc:spChg chg="add del mod">
          <ac:chgData name="MacCormick, John" userId="872fc56c-f648-4c83-9a80-0bb9da7e00af" providerId="ADAL" clId="{98F84B39-5E78-4629-A331-0B22BAB1E684}" dt="2025-05-24T05:56:22.328" v="648" actId="478"/>
          <ac:spMkLst>
            <pc:docMk/>
            <pc:sldMk cId="975051076" sldId="257"/>
            <ac:spMk id="5" creationId="{43EEF39D-5FAB-1F01-D77E-58C47967FC34}"/>
          </ac:spMkLst>
        </pc:spChg>
        <pc:picChg chg="add mod">
          <ac:chgData name="MacCormick, John" userId="872fc56c-f648-4c83-9a80-0bb9da7e00af" providerId="ADAL" clId="{98F84B39-5E78-4629-A331-0B22BAB1E684}" dt="2025-05-26T22:04:04.134" v="3734" actId="1037"/>
          <ac:picMkLst>
            <pc:docMk/>
            <pc:sldMk cId="975051076" sldId="257"/>
            <ac:picMk id="7" creationId="{5E4571E5-BBBA-991F-42D9-591B312CF32A}"/>
          </ac:picMkLst>
        </pc:picChg>
      </pc:sldChg>
      <pc:sldChg chg="addSp modSp new mod modAnim">
        <pc:chgData name="MacCormick, John" userId="872fc56c-f648-4c83-9a80-0bb9da7e00af" providerId="ADAL" clId="{98F84B39-5E78-4629-A331-0B22BAB1E684}" dt="2025-05-24T09:43:05.806" v="709" actId="1076"/>
        <pc:sldMkLst>
          <pc:docMk/>
          <pc:sldMk cId="3815986545" sldId="258"/>
        </pc:sldMkLst>
        <pc:spChg chg="mod">
          <ac:chgData name="MacCormick, John" userId="872fc56c-f648-4c83-9a80-0bb9da7e00af" providerId="ADAL" clId="{98F84B39-5E78-4629-A331-0B22BAB1E684}" dt="2025-05-24T05:18:34.605" v="536" actId="20577"/>
          <ac:spMkLst>
            <pc:docMk/>
            <pc:sldMk cId="3815986545" sldId="258"/>
            <ac:spMk id="2" creationId="{0EF83240-A43F-5357-9D89-6DA8567C195C}"/>
          </ac:spMkLst>
        </pc:spChg>
        <pc:spChg chg="mod">
          <ac:chgData name="MacCormick, John" userId="872fc56c-f648-4c83-9a80-0bb9da7e00af" providerId="ADAL" clId="{98F84B39-5E78-4629-A331-0B22BAB1E684}" dt="2025-05-24T06:01:12.693" v="657" actId="14100"/>
          <ac:spMkLst>
            <pc:docMk/>
            <pc:sldMk cId="3815986545" sldId="258"/>
            <ac:spMk id="3" creationId="{9AB17949-150B-44ED-E5F0-D6DD99E054DA}"/>
          </ac:spMkLst>
        </pc:spChg>
        <pc:spChg chg="add mod">
          <ac:chgData name="MacCormick, John" userId="872fc56c-f648-4c83-9a80-0bb9da7e00af" providerId="ADAL" clId="{98F84B39-5E78-4629-A331-0B22BAB1E684}" dt="2025-05-24T06:02:30.924" v="695" actId="1076"/>
          <ac:spMkLst>
            <pc:docMk/>
            <pc:sldMk cId="3815986545" sldId="258"/>
            <ac:spMk id="4" creationId="{8D1B8ADE-CAB4-F625-B760-47EAB84A00E9}"/>
          </ac:spMkLst>
        </pc:spChg>
        <pc:spChg chg="add mod">
          <ac:chgData name="MacCormick, John" userId="872fc56c-f648-4c83-9a80-0bb9da7e00af" providerId="ADAL" clId="{98F84B39-5E78-4629-A331-0B22BAB1E684}" dt="2025-05-24T09:43:05.806" v="709" actId="1076"/>
          <ac:spMkLst>
            <pc:docMk/>
            <pc:sldMk cId="3815986545" sldId="258"/>
            <ac:spMk id="5" creationId="{F5AFDCC1-B25D-BD41-481D-F36BB4407F46}"/>
          </ac:spMkLst>
        </pc:spChg>
      </pc:sldChg>
      <pc:sldChg chg="addSp delSp modSp new mod modAnim">
        <pc:chgData name="MacCormick, John" userId="872fc56c-f648-4c83-9a80-0bb9da7e00af" providerId="ADAL" clId="{98F84B39-5E78-4629-A331-0B22BAB1E684}" dt="2025-05-27T02:36:21.357" v="4122"/>
        <pc:sldMkLst>
          <pc:docMk/>
          <pc:sldMk cId="7016244" sldId="259"/>
        </pc:sldMkLst>
        <pc:spChg chg="mod">
          <ac:chgData name="MacCormick, John" userId="872fc56c-f648-4c83-9a80-0bb9da7e00af" providerId="ADAL" clId="{98F84B39-5E78-4629-A331-0B22BAB1E684}" dt="2025-05-24T09:43:23.019" v="741" actId="20577"/>
          <ac:spMkLst>
            <pc:docMk/>
            <pc:sldMk cId="7016244" sldId="259"/>
            <ac:spMk id="2" creationId="{8F56E7BD-0B58-D6BF-25D9-2B239E44CB37}"/>
          </ac:spMkLst>
        </pc:spChg>
        <pc:spChg chg="mod">
          <ac:chgData name="MacCormick, John" userId="872fc56c-f648-4c83-9a80-0bb9da7e00af" providerId="ADAL" clId="{98F84B39-5E78-4629-A331-0B22BAB1E684}" dt="2025-05-26T22:07:33.295" v="3775" actId="20577"/>
          <ac:spMkLst>
            <pc:docMk/>
            <pc:sldMk cId="7016244" sldId="259"/>
            <ac:spMk id="3" creationId="{2AB8C244-54D6-B461-48BE-367E43343754}"/>
          </ac:spMkLst>
        </pc:spChg>
        <pc:inkChg chg="add del">
          <ac:chgData name="MacCormick, John" userId="872fc56c-f648-4c83-9a80-0bb9da7e00af" providerId="ADAL" clId="{98F84B39-5E78-4629-A331-0B22BAB1E684}" dt="2025-05-27T02:36:00.545" v="4120" actId="9405"/>
          <ac:inkMkLst>
            <pc:docMk/>
            <pc:sldMk cId="7016244" sldId="259"/>
            <ac:inkMk id="5" creationId="{F548FAB3-AAF5-B079-1CFD-F9755AC07805}"/>
          </ac:inkMkLst>
        </pc:inkChg>
        <pc:inkChg chg="add">
          <ac:chgData name="MacCormick, John" userId="872fc56c-f648-4c83-9a80-0bb9da7e00af" providerId="ADAL" clId="{98F84B39-5E78-4629-A331-0B22BAB1E684}" dt="2025-05-27T02:36:07.982" v="4121" actId="9405"/>
          <ac:inkMkLst>
            <pc:docMk/>
            <pc:sldMk cId="7016244" sldId="259"/>
            <ac:inkMk id="6" creationId="{FA80517D-A229-E10B-0CCF-EB1C715F6BF9}"/>
          </ac:inkMkLst>
        </pc:inkChg>
      </pc:sldChg>
      <pc:sldChg chg="addSp delSp modSp new mod modAnim">
        <pc:chgData name="MacCormick, John" userId="872fc56c-f648-4c83-9a80-0bb9da7e00af" providerId="ADAL" clId="{98F84B39-5E78-4629-A331-0B22BAB1E684}" dt="2025-05-26T22:05:32.632" v="3742"/>
        <pc:sldMkLst>
          <pc:docMk/>
          <pc:sldMk cId="2129197681" sldId="260"/>
        </pc:sldMkLst>
        <pc:spChg chg="del">
          <ac:chgData name="MacCormick, John" userId="872fc56c-f648-4c83-9a80-0bb9da7e00af" providerId="ADAL" clId="{98F84B39-5E78-4629-A331-0B22BAB1E684}" dt="2025-05-25T02:33:30.704" v="767" actId="478"/>
          <ac:spMkLst>
            <pc:docMk/>
            <pc:sldMk cId="2129197681" sldId="260"/>
            <ac:spMk id="2" creationId="{EC69E215-7D45-9F2D-DE94-24767CA91DA5}"/>
          </ac:spMkLst>
        </pc:spChg>
        <pc:spChg chg="del">
          <ac:chgData name="MacCormick, John" userId="872fc56c-f648-4c83-9a80-0bb9da7e00af" providerId="ADAL" clId="{98F84B39-5E78-4629-A331-0B22BAB1E684}" dt="2025-05-25T02:33:28.875" v="766" actId="478"/>
          <ac:spMkLst>
            <pc:docMk/>
            <pc:sldMk cId="2129197681" sldId="260"/>
            <ac:spMk id="3" creationId="{0D4B4F25-7D89-B574-4F1F-65C7927A0F7F}"/>
          </ac:spMkLst>
        </pc:spChg>
        <pc:grpChg chg="add mod">
          <ac:chgData name="MacCormick, John" userId="872fc56c-f648-4c83-9a80-0bb9da7e00af" providerId="ADAL" clId="{98F84B39-5E78-4629-A331-0B22BAB1E684}" dt="2025-05-25T02:37:50.425" v="780" actId="164"/>
          <ac:grpSpMkLst>
            <pc:docMk/>
            <pc:sldMk cId="2129197681" sldId="260"/>
            <ac:grpSpMk id="13" creationId="{2704043F-C55E-1049-8B41-B9595057566B}"/>
          </ac:grpSpMkLst>
        </pc:grpChg>
        <pc:picChg chg="add mod">
          <ac:chgData name="MacCormick, John" userId="872fc56c-f648-4c83-9a80-0bb9da7e00af" providerId="ADAL" clId="{98F84B39-5E78-4629-A331-0B22BAB1E684}" dt="2025-05-25T02:34:08.953" v="771" actId="1076"/>
          <ac:picMkLst>
            <pc:docMk/>
            <pc:sldMk cId="2129197681" sldId="260"/>
            <ac:picMk id="5" creationId="{C48C5A1E-35F1-C16E-1E0F-8E12889EBF99}"/>
          </ac:picMkLst>
        </pc:picChg>
        <pc:inkChg chg="add del">
          <ac:chgData name="MacCormick, John" userId="872fc56c-f648-4c83-9a80-0bb9da7e00af" providerId="ADAL" clId="{98F84B39-5E78-4629-A331-0B22BAB1E684}" dt="2025-05-25T02:35:43.085" v="773" actId="9405"/>
          <ac:inkMkLst>
            <pc:docMk/>
            <pc:sldMk cId="2129197681" sldId="260"/>
            <ac:inkMk id="6" creationId="{AC1DCDC3-E9B2-7447-DBA0-A9ABD100151B}"/>
          </ac:inkMkLst>
        </pc:inkChg>
        <pc:inkChg chg="add mod">
          <ac:chgData name="MacCormick, John" userId="872fc56c-f648-4c83-9a80-0bb9da7e00af" providerId="ADAL" clId="{98F84B39-5E78-4629-A331-0B22BAB1E684}" dt="2025-05-25T02:37:50.425" v="780" actId="164"/>
          <ac:inkMkLst>
            <pc:docMk/>
            <pc:sldMk cId="2129197681" sldId="260"/>
            <ac:inkMk id="7" creationId="{F0B92872-AE13-4247-3B2A-28550EB5DD48}"/>
          </ac:inkMkLst>
        </pc:inkChg>
        <pc:inkChg chg="add mod">
          <ac:chgData name="MacCormick, John" userId="872fc56c-f648-4c83-9a80-0bb9da7e00af" providerId="ADAL" clId="{98F84B39-5E78-4629-A331-0B22BAB1E684}" dt="2025-05-25T02:37:50.425" v="780" actId="164"/>
          <ac:inkMkLst>
            <pc:docMk/>
            <pc:sldMk cId="2129197681" sldId="260"/>
            <ac:inkMk id="8" creationId="{9E4E1FCB-5C12-0E1A-6E34-A8D7A2A74183}"/>
          </ac:inkMkLst>
        </pc:inkChg>
        <pc:inkChg chg="add mod">
          <ac:chgData name="MacCormick, John" userId="872fc56c-f648-4c83-9a80-0bb9da7e00af" providerId="ADAL" clId="{98F84B39-5E78-4629-A331-0B22BAB1E684}" dt="2025-05-25T02:37:50.425" v="780" actId="164"/>
          <ac:inkMkLst>
            <pc:docMk/>
            <pc:sldMk cId="2129197681" sldId="260"/>
            <ac:inkMk id="9" creationId="{673DD5AB-B8A5-2944-6953-36BACE1CB58B}"/>
          </ac:inkMkLst>
        </pc:inkChg>
        <pc:inkChg chg="add mod">
          <ac:chgData name="MacCormick, John" userId="872fc56c-f648-4c83-9a80-0bb9da7e00af" providerId="ADAL" clId="{98F84B39-5E78-4629-A331-0B22BAB1E684}" dt="2025-05-25T02:37:50.425" v="780" actId="164"/>
          <ac:inkMkLst>
            <pc:docMk/>
            <pc:sldMk cId="2129197681" sldId="260"/>
            <ac:inkMk id="10" creationId="{BEF011D3-7BAB-DDE6-56A3-F0C1DFABC6BB}"/>
          </ac:inkMkLst>
        </pc:inkChg>
        <pc:inkChg chg="add mod">
          <ac:chgData name="MacCormick, John" userId="872fc56c-f648-4c83-9a80-0bb9da7e00af" providerId="ADAL" clId="{98F84B39-5E78-4629-A331-0B22BAB1E684}" dt="2025-05-25T02:37:50.425" v="780" actId="164"/>
          <ac:inkMkLst>
            <pc:docMk/>
            <pc:sldMk cId="2129197681" sldId="260"/>
            <ac:inkMk id="11" creationId="{AB5677B3-5F80-8AE8-D827-B44B6D71BA9E}"/>
          </ac:inkMkLst>
        </pc:inkChg>
        <pc:inkChg chg="add">
          <ac:chgData name="MacCormick, John" userId="872fc56c-f648-4c83-9a80-0bb9da7e00af" providerId="ADAL" clId="{98F84B39-5E78-4629-A331-0B22BAB1E684}" dt="2025-05-25T02:37:32.763" v="779" actId="9405"/>
          <ac:inkMkLst>
            <pc:docMk/>
            <pc:sldMk cId="2129197681" sldId="260"/>
            <ac:inkMk id="12" creationId="{57F85287-D12A-BBC4-DA09-6352EA4D9D64}"/>
          </ac:inkMkLst>
        </pc:inkChg>
      </pc:sldChg>
      <pc:sldChg chg="new del">
        <pc:chgData name="MacCormick, John" userId="872fc56c-f648-4c83-9a80-0bb9da7e00af" providerId="ADAL" clId="{98F84B39-5E78-4629-A331-0B22BAB1E684}" dt="2025-05-25T02:33:20.588" v="764" actId="47"/>
        <pc:sldMkLst>
          <pc:docMk/>
          <pc:sldMk cId="2998214127" sldId="260"/>
        </pc:sldMkLst>
      </pc:sldChg>
      <pc:sldChg chg="addSp delSp modSp new mod modAnim">
        <pc:chgData name="MacCormick, John" userId="872fc56c-f648-4c83-9a80-0bb9da7e00af" providerId="ADAL" clId="{98F84B39-5E78-4629-A331-0B22BAB1E684}" dt="2025-05-26T09:43:10.041" v="3591" actId="207"/>
        <pc:sldMkLst>
          <pc:docMk/>
          <pc:sldMk cId="2260854646" sldId="261"/>
        </pc:sldMkLst>
        <pc:spChg chg="mod">
          <ac:chgData name="MacCormick, John" userId="872fc56c-f648-4c83-9a80-0bb9da7e00af" providerId="ADAL" clId="{98F84B39-5E78-4629-A331-0B22BAB1E684}" dt="2025-05-25T07:50:32.795" v="839" actId="114"/>
          <ac:spMkLst>
            <pc:docMk/>
            <pc:sldMk cId="2260854646" sldId="261"/>
            <ac:spMk id="2" creationId="{2E77D3E2-9721-6444-7A66-6E1298674E2F}"/>
          </ac:spMkLst>
        </pc:spChg>
        <pc:spChg chg="del">
          <ac:chgData name="MacCormick, John" userId="872fc56c-f648-4c83-9a80-0bb9da7e00af" providerId="ADAL" clId="{98F84B39-5E78-4629-A331-0B22BAB1E684}" dt="2025-05-25T07:49:42.413" v="834" actId="478"/>
          <ac:spMkLst>
            <pc:docMk/>
            <pc:sldMk cId="2260854646" sldId="261"/>
            <ac:spMk id="3" creationId="{888D3560-7961-9EE0-9F18-EACD1E41AC4C}"/>
          </ac:spMkLst>
        </pc:spChg>
        <pc:spChg chg="mod">
          <ac:chgData name="MacCormick, John" userId="872fc56c-f648-4c83-9a80-0bb9da7e00af" providerId="ADAL" clId="{98F84B39-5E78-4629-A331-0B22BAB1E684}" dt="2025-05-26T09:43:10.041" v="3591" actId="207"/>
          <ac:spMkLst>
            <pc:docMk/>
            <pc:sldMk cId="2260854646" sldId="261"/>
            <ac:spMk id="3" creationId="{AD9BF734-6878-26DD-BFE9-4A7878FF7505}"/>
          </ac:spMkLst>
        </pc:spChg>
        <pc:grpChg chg="add mod">
          <ac:chgData name="MacCormick, John" userId="872fc56c-f648-4c83-9a80-0bb9da7e00af" providerId="ADAL" clId="{98F84B39-5E78-4629-A331-0B22BAB1E684}" dt="2025-05-25T07:54:37.054" v="857" actId="164"/>
          <ac:grpSpMkLst>
            <pc:docMk/>
            <pc:sldMk cId="2260854646" sldId="261"/>
            <ac:grpSpMk id="12" creationId="{5FC76EBA-F2B5-1417-FC84-7C6F8E23E88C}"/>
          </ac:grpSpMkLst>
        </pc:grpChg>
        <pc:picChg chg="add mod">
          <ac:chgData name="MacCormick, John" userId="872fc56c-f648-4c83-9a80-0bb9da7e00af" providerId="ADAL" clId="{98F84B39-5E78-4629-A331-0B22BAB1E684}" dt="2025-05-25T08:00:26.653" v="862" actId="1582"/>
          <ac:picMkLst>
            <pc:docMk/>
            <pc:sldMk cId="2260854646" sldId="261"/>
            <ac:picMk id="5" creationId="{940F391B-9BBA-C552-E13B-6310A946CBAC}"/>
          </ac:picMkLst>
        </pc:picChg>
        <pc:picChg chg="add mod">
          <ac:chgData name="MacCormick, John" userId="872fc56c-f648-4c83-9a80-0bb9da7e00af" providerId="ADAL" clId="{98F84B39-5E78-4629-A331-0B22BAB1E684}" dt="2025-05-25T07:54:05.295" v="853" actId="1076"/>
          <ac:picMkLst>
            <pc:docMk/>
            <pc:sldMk cId="2260854646" sldId="261"/>
            <ac:picMk id="7" creationId="{22532D2D-ACE5-2DFD-B306-CA808691B13F}"/>
          </ac:picMkLst>
        </pc:picChg>
        <pc:picChg chg="add mod">
          <ac:chgData name="MacCormick, John" userId="872fc56c-f648-4c83-9a80-0bb9da7e00af" providerId="ADAL" clId="{98F84B39-5E78-4629-A331-0B22BAB1E684}" dt="2025-05-25T07:54:37.054" v="857" actId="164"/>
          <ac:picMkLst>
            <pc:docMk/>
            <pc:sldMk cId="2260854646" sldId="261"/>
            <ac:picMk id="9" creationId="{69FC96CE-6A17-1AFC-A05E-9C60B38FA829}"/>
          </ac:picMkLst>
        </pc:picChg>
        <pc:picChg chg="add mod">
          <ac:chgData name="MacCormick, John" userId="872fc56c-f648-4c83-9a80-0bb9da7e00af" providerId="ADAL" clId="{98F84B39-5E78-4629-A331-0B22BAB1E684}" dt="2025-05-25T07:54:37.054" v="857" actId="164"/>
          <ac:picMkLst>
            <pc:docMk/>
            <pc:sldMk cId="2260854646" sldId="261"/>
            <ac:picMk id="11" creationId="{0AB52724-CC37-AF50-5EDA-F7C3492F8B52}"/>
          </ac:picMkLst>
        </pc:picChg>
      </pc:sldChg>
      <pc:sldChg chg="modSp new del mod modAnim">
        <pc:chgData name="MacCormick, John" userId="872fc56c-f648-4c83-9a80-0bb9da7e00af" providerId="ADAL" clId="{98F84B39-5E78-4629-A331-0B22BAB1E684}" dt="2025-05-27T02:32:46.237" v="4101" actId="2696"/>
        <pc:sldMkLst>
          <pc:docMk/>
          <pc:sldMk cId="1372963718" sldId="262"/>
        </pc:sldMkLst>
        <pc:spChg chg="mod">
          <ac:chgData name="MacCormick, John" userId="872fc56c-f648-4c83-9a80-0bb9da7e00af" providerId="ADAL" clId="{98F84B39-5E78-4629-A331-0B22BAB1E684}" dt="2025-05-25T07:58:43.449" v="860"/>
          <ac:spMkLst>
            <pc:docMk/>
            <pc:sldMk cId="1372963718" sldId="262"/>
            <ac:spMk id="2" creationId="{9579E02C-1CF7-712B-1E06-F906424AC3D3}"/>
          </ac:spMkLst>
        </pc:spChg>
        <pc:spChg chg="mod">
          <ac:chgData name="MacCormick, John" userId="872fc56c-f648-4c83-9a80-0bb9da7e00af" providerId="ADAL" clId="{98F84B39-5E78-4629-A331-0B22BAB1E684}" dt="2025-05-25T08:12:12.379" v="936" actId="114"/>
          <ac:spMkLst>
            <pc:docMk/>
            <pc:sldMk cId="1372963718" sldId="262"/>
            <ac:spMk id="3" creationId="{53557DD8-5B82-19F2-FFE3-F7E30C45E500}"/>
          </ac:spMkLst>
        </pc:spChg>
      </pc:sldChg>
      <pc:sldChg chg="add">
        <pc:chgData name="MacCormick, John" userId="872fc56c-f648-4c83-9a80-0bb9da7e00af" providerId="ADAL" clId="{98F84B39-5E78-4629-A331-0B22BAB1E684}" dt="2025-05-27T02:32:49.149" v="4102"/>
        <pc:sldMkLst>
          <pc:docMk/>
          <pc:sldMk cId="2437386273" sldId="262"/>
        </pc:sldMkLst>
      </pc:sldChg>
      <pc:sldChg chg="add">
        <pc:chgData name="MacCormick, John" userId="872fc56c-f648-4c83-9a80-0bb9da7e00af" providerId="ADAL" clId="{98F84B39-5E78-4629-A331-0B22BAB1E684}" dt="2025-05-27T02:32:49.149" v="4102"/>
        <pc:sldMkLst>
          <pc:docMk/>
          <pc:sldMk cId="2566824927" sldId="263"/>
        </pc:sldMkLst>
      </pc:sldChg>
      <pc:sldChg chg="addSp delSp modSp new del mod modAnim">
        <pc:chgData name="MacCormick, John" userId="872fc56c-f648-4c83-9a80-0bb9da7e00af" providerId="ADAL" clId="{98F84B39-5E78-4629-A331-0B22BAB1E684}" dt="2025-05-27T02:32:46.237" v="4101" actId="2696"/>
        <pc:sldMkLst>
          <pc:docMk/>
          <pc:sldMk cId="4155853442" sldId="263"/>
        </pc:sldMkLst>
        <pc:spChg chg="mod">
          <ac:chgData name="MacCormick, John" userId="872fc56c-f648-4c83-9a80-0bb9da7e00af" providerId="ADAL" clId="{98F84B39-5E78-4629-A331-0B22BAB1E684}" dt="2025-05-25T08:05:43.870" v="876" actId="1076"/>
          <ac:spMkLst>
            <pc:docMk/>
            <pc:sldMk cId="4155853442" sldId="263"/>
            <ac:spMk id="2" creationId="{D0039402-D9B9-F5BC-AEB5-1A16E6AD1095}"/>
          </ac:spMkLst>
        </pc:spChg>
        <pc:spChg chg="del">
          <ac:chgData name="MacCormick, John" userId="872fc56c-f648-4c83-9a80-0bb9da7e00af" providerId="ADAL" clId="{98F84B39-5E78-4629-A331-0B22BAB1E684}" dt="2025-05-25T08:02:52.564" v="864" actId="478"/>
          <ac:spMkLst>
            <pc:docMk/>
            <pc:sldMk cId="4155853442" sldId="263"/>
            <ac:spMk id="3" creationId="{5AE367B4-61B8-0EA8-F456-9FD50F4D802F}"/>
          </ac:spMkLst>
        </pc:spChg>
        <pc:picChg chg="add mod ord">
          <ac:chgData name="MacCormick, John" userId="872fc56c-f648-4c83-9a80-0bb9da7e00af" providerId="ADAL" clId="{98F84B39-5E78-4629-A331-0B22BAB1E684}" dt="2025-05-25T08:08:47.585" v="900" actId="167"/>
          <ac:picMkLst>
            <pc:docMk/>
            <pc:sldMk cId="4155853442" sldId="263"/>
            <ac:picMk id="5" creationId="{28325588-12D5-EF90-7997-2425BC40F370}"/>
          </ac:picMkLst>
        </pc:picChg>
        <pc:picChg chg="add mod ord">
          <ac:chgData name="MacCormick, John" userId="872fc56c-f648-4c83-9a80-0bb9da7e00af" providerId="ADAL" clId="{98F84B39-5E78-4629-A331-0B22BAB1E684}" dt="2025-05-25T08:08:32.547" v="899" actId="1582"/>
          <ac:picMkLst>
            <pc:docMk/>
            <pc:sldMk cId="4155853442" sldId="263"/>
            <ac:picMk id="7" creationId="{87C64B20-CEC4-956D-2311-39D8AB69070B}"/>
          </ac:picMkLst>
        </pc:picChg>
        <pc:cxnChg chg="add mod">
          <ac:chgData name="MacCormick, John" userId="872fc56c-f648-4c83-9a80-0bb9da7e00af" providerId="ADAL" clId="{98F84B39-5E78-4629-A331-0B22BAB1E684}" dt="2025-05-25T08:08:16.443" v="898" actId="1582"/>
          <ac:cxnSpMkLst>
            <pc:docMk/>
            <pc:sldMk cId="4155853442" sldId="263"/>
            <ac:cxnSpMk id="9" creationId="{7C0883E1-C912-ED03-27B1-1C8A4BD57A14}"/>
          </ac:cxnSpMkLst>
        </pc:cxnChg>
      </pc:sldChg>
      <pc:sldChg chg="modSp new del mod">
        <pc:chgData name="MacCormick, John" userId="872fc56c-f648-4c83-9a80-0bb9da7e00af" providerId="ADAL" clId="{98F84B39-5E78-4629-A331-0B22BAB1E684}" dt="2025-05-27T02:32:46.237" v="4101" actId="2696"/>
        <pc:sldMkLst>
          <pc:docMk/>
          <pc:sldMk cId="740894624" sldId="264"/>
        </pc:sldMkLst>
        <pc:spChg chg="mod">
          <ac:chgData name="MacCormick, John" userId="872fc56c-f648-4c83-9a80-0bb9da7e00af" providerId="ADAL" clId="{98F84B39-5E78-4629-A331-0B22BAB1E684}" dt="2025-05-25T09:30:00.213" v="941"/>
          <ac:spMkLst>
            <pc:docMk/>
            <pc:sldMk cId="740894624" sldId="264"/>
            <ac:spMk id="2" creationId="{FFD2108A-116A-536C-E4B9-9F789D20A333}"/>
          </ac:spMkLst>
        </pc:spChg>
        <pc:spChg chg="mod">
          <ac:chgData name="MacCormick, John" userId="872fc56c-f648-4c83-9a80-0bb9da7e00af" providerId="ADAL" clId="{98F84B39-5E78-4629-A331-0B22BAB1E684}" dt="2025-05-25T09:32:43.732" v="1030" actId="20577"/>
          <ac:spMkLst>
            <pc:docMk/>
            <pc:sldMk cId="740894624" sldId="264"/>
            <ac:spMk id="3" creationId="{F978B629-8F75-6B77-3C9E-80092E7E8A6D}"/>
          </ac:spMkLst>
        </pc:spChg>
      </pc:sldChg>
      <pc:sldChg chg="add">
        <pc:chgData name="MacCormick, John" userId="872fc56c-f648-4c83-9a80-0bb9da7e00af" providerId="ADAL" clId="{98F84B39-5E78-4629-A331-0B22BAB1E684}" dt="2025-05-27T02:32:49.149" v="4102"/>
        <pc:sldMkLst>
          <pc:docMk/>
          <pc:sldMk cId="2030122386" sldId="264"/>
        </pc:sldMkLst>
      </pc:sldChg>
      <pc:sldChg chg="addSp delSp modSp new mod modAnim">
        <pc:chgData name="MacCormick, John" userId="872fc56c-f648-4c83-9a80-0bb9da7e00af" providerId="ADAL" clId="{98F84B39-5E78-4629-A331-0B22BAB1E684}" dt="2025-05-25T09:44:12.724" v="1096"/>
        <pc:sldMkLst>
          <pc:docMk/>
          <pc:sldMk cId="4263613204" sldId="265"/>
        </pc:sldMkLst>
        <pc:spChg chg="mod">
          <ac:chgData name="MacCormick, John" userId="872fc56c-f648-4c83-9a80-0bb9da7e00af" providerId="ADAL" clId="{98F84B39-5E78-4629-A331-0B22BAB1E684}" dt="2025-05-25T09:35:05.575" v="1033" actId="27636"/>
          <ac:spMkLst>
            <pc:docMk/>
            <pc:sldMk cId="4263613204" sldId="265"/>
            <ac:spMk id="2" creationId="{2978865F-283C-34F0-ED54-B442D6B12324}"/>
          </ac:spMkLst>
        </pc:spChg>
        <pc:spChg chg="del">
          <ac:chgData name="MacCormick, John" userId="872fc56c-f648-4c83-9a80-0bb9da7e00af" providerId="ADAL" clId="{98F84B39-5E78-4629-A331-0B22BAB1E684}" dt="2025-05-25T09:35:11.315" v="1034" actId="478"/>
          <ac:spMkLst>
            <pc:docMk/>
            <pc:sldMk cId="4263613204" sldId="265"/>
            <ac:spMk id="3" creationId="{3BC371C8-71B1-AA43-7A9D-3935BF3B57C3}"/>
          </ac:spMkLst>
        </pc:spChg>
        <pc:spChg chg="add mod">
          <ac:chgData name="MacCormick, John" userId="872fc56c-f648-4c83-9a80-0bb9da7e00af" providerId="ADAL" clId="{98F84B39-5E78-4629-A331-0B22BAB1E684}" dt="2025-05-25T09:43:32.985" v="1094" actId="164"/>
          <ac:spMkLst>
            <pc:docMk/>
            <pc:sldMk cId="4263613204" sldId="265"/>
            <ac:spMk id="9" creationId="{1BD9AF76-D6F9-96AD-2012-6362A2371D2A}"/>
          </ac:spMkLst>
        </pc:spChg>
        <pc:spChg chg="add mod">
          <ac:chgData name="MacCormick, John" userId="872fc56c-f648-4c83-9a80-0bb9da7e00af" providerId="ADAL" clId="{98F84B39-5E78-4629-A331-0B22BAB1E684}" dt="2025-05-25T09:42:59.009" v="1080" actId="1076"/>
          <ac:spMkLst>
            <pc:docMk/>
            <pc:sldMk cId="4263613204" sldId="265"/>
            <ac:spMk id="10" creationId="{EE713B53-FECA-052C-8CA2-82F08820EFFA}"/>
          </ac:spMkLst>
        </pc:spChg>
        <pc:grpChg chg="add mod">
          <ac:chgData name="MacCormick, John" userId="872fc56c-f648-4c83-9a80-0bb9da7e00af" providerId="ADAL" clId="{98F84B39-5E78-4629-A331-0B22BAB1E684}" dt="2025-05-25T09:43:32.985" v="1094" actId="164"/>
          <ac:grpSpMkLst>
            <pc:docMk/>
            <pc:sldMk cId="4263613204" sldId="265"/>
            <ac:grpSpMk id="11" creationId="{30A31580-12FE-194D-CB5F-4952C96C4596}"/>
          </ac:grpSpMkLst>
        </pc:grpChg>
        <pc:picChg chg="add mod">
          <ac:chgData name="MacCormick, John" userId="872fc56c-f648-4c83-9a80-0bb9da7e00af" providerId="ADAL" clId="{98F84B39-5E78-4629-A331-0B22BAB1E684}" dt="2025-05-25T09:43:32.985" v="1094" actId="164"/>
          <ac:picMkLst>
            <pc:docMk/>
            <pc:sldMk cId="4263613204" sldId="265"/>
            <ac:picMk id="4" creationId="{A38A604B-C0C9-56D7-5221-B6E44EB96690}"/>
          </ac:picMkLst>
        </pc:picChg>
        <pc:picChg chg="add mod">
          <ac:chgData name="MacCormick, John" userId="872fc56c-f648-4c83-9a80-0bb9da7e00af" providerId="ADAL" clId="{98F84B39-5E78-4629-A331-0B22BAB1E684}" dt="2025-05-25T09:40:04.132" v="1048" actId="1076"/>
          <ac:picMkLst>
            <pc:docMk/>
            <pc:sldMk cId="4263613204" sldId="265"/>
            <ac:picMk id="6" creationId="{C4B26A98-2A28-EEB4-C6ED-DC4105AD57F4}"/>
          </ac:picMkLst>
        </pc:picChg>
        <pc:picChg chg="add mod">
          <ac:chgData name="MacCormick, John" userId="872fc56c-f648-4c83-9a80-0bb9da7e00af" providerId="ADAL" clId="{98F84B39-5E78-4629-A331-0B22BAB1E684}" dt="2025-05-25T09:42:22.441" v="1057" actId="1076"/>
          <ac:picMkLst>
            <pc:docMk/>
            <pc:sldMk cId="4263613204" sldId="265"/>
            <ac:picMk id="8" creationId="{7014E7D0-4D03-FDB5-B351-AFDFA2B6A62E}"/>
          </ac:picMkLst>
        </pc:picChg>
      </pc:sldChg>
      <pc:sldChg chg="addSp delSp modSp new del mod ord">
        <pc:chgData name="MacCormick, John" userId="872fc56c-f648-4c83-9a80-0bb9da7e00af" providerId="ADAL" clId="{98F84B39-5E78-4629-A331-0B22BAB1E684}" dt="2025-05-26T03:03:39.771" v="2983" actId="2696"/>
        <pc:sldMkLst>
          <pc:docMk/>
          <pc:sldMk cId="2004046719" sldId="266"/>
        </pc:sldMkLst>
        <pc:spChg chg="mod">
          <ac:chgData name="MacCormick, John" userId="872fc56c-f648-4c83-9a80-0bb9da7e00af" providerId="ADAL" clId="{98F84B39-5E78-4629-A331-0B22BAB1E684}" dt="2025-05-26T01:10:27.005" v="2501" actId="1076"/>
          <ac:spMkLst>
            <pc:docMk/>
            <pc:sldMk cId="2004046719" sldId="266"/>
            <ac:spMk id="2" creationId="{F2DBE03C-B43A-ECA1-D9D9-6DA60EF9492B}"/>
          </ac:spMkLst>
        </pc:spChg>
        <pc:spChg chg="del">
          <ac:chgData name="MacCormick, John" userId="872fc56c-f648-4c83-9a80-0bb9da7e00af" providerId="ADAL" clId="{98F84B39-5E78-4629-A331-0B22BAB1E684}" dt="2025-05-25T09:47:09.026" v="1099" actId="478"/>
          <ac:spMkLst>
            <pc:docMk/>
            <pc:sldMk cId="2004046719" sldId="266"/>
            <ac:spMk id="3" creationId="{D02D65FC-EA8B-CA98-4BCB-8C4EF546F41E}"/>
          </ac:spMkLst>
        </pc:spChg>
        <pc:spChg chg="mod">
          <ac:chgData name="MacCormick, John" userId="872fc56c-f648-4c83-9a80-0bb9da7e00af" providerId="ADAL" clId="{98F84B39-5E78-4629-A331-0B22BAB1E684}" dt="2025-05-26T01:09:42.706" v="2492"/>
          <ac:spMkLst>
            <pc:docMk/>
            <pc:sldMk cId="2004046719" sldId="266"/>
            <ac:spMk id="14" creationId="{2B6832E6-6976-248C-02EA-33C9B5279730}"/>
          </ac:spMkLst>
        </pc:spChg>
        <pc:spChg chg="mod">
          <ac:chgData name="MacCormick, John" userId="872fc56c-f648-4c83-9a80-0bb9da7e00af" providerId="ADAL" clId="{98F84B39-5E78-4629-A331-0B22BAB1E684}" dt="2025-05-26T01:09:42.706" v="2492"/>
          <ac:spMkLst>
            <pc:docMk/>
            <pc:sldMk cId="2004046719" sldId="266"/>
            <ac:spMk id="16" creationId="{139253C5-7B40-A9D1-A088-F7A9408F0D17}"/>
          </ac:spMkLst>
        </pc:spChg>
        <pc:spChg chg="mod">
          <ac:chgData name="MacCormick, John" userId="872fc56c-f648-4c83-9a80-0bb9da7e00af" providerId="ADAL" clId="{98F84B39-5E78-4629-A331-0B22BAB1E684}" dt="2025-05-26T01:13:20.293" v="2686"/>
          <ac:spMkLst>
            <pc:docMk/>
            <pc:sldMk cId="2004046719" sldId="266"/>
            <ac:spMk id="64" creationId="{FB9F7AA8-E40D-DB7B-EB78-EDBEF0989174}"/>
          </ac:spMkLst>
        </pc:spChg>
        <pc:spChg chg="mod">
          <ac:chgData name="MacCormick, John" userId="872fc56c-f648-4c83-9a80-0bb9da7e00af" providerId="ADAL" clId="{98F84B39-5E78-4629-A331-0B22BAB1E684}" dt="2025-05-26T01:13:20.293" v="2686"/>
          <ac:spMkLst>
            <pc:docMk/>
            <pc:sldMk cId="2004046719" sldId="266"/>
            <ac:spMk id="65" creationId="{EA9A2EAF-4B55-941A-D488-A325E6C5C263}"/>
          </ac:spMkLst>
        </pc:spChg>
        <pc:spChg chg="add mod">
          <ac:chgData name="MacCormick, John" userId="872fc56c-f648-4c83-9a80-0bb9da7e00af" providerId="ADAL" clId="{98F84B39-5E78-4629-A331-0B22BAB1E684}" dt="2025-05-26T01:22:27.736" v="2777" actId="1076"/>
          <ac:spMkLst>
            <pc:docMk/>
            <pc:sldMk cId="2004046719" sldId="266"/>
            <ac:spMk id="169" creationId="{977FAEB0-09E3-702B-F1AE-18E820121A0C}"/>
          </ac:spMkLst>
        </pc:spChg>
        <pc:spChg chg="add mod">
          <ac:chgData name="MacCormick, John" userId="872fc56c-f648-4c83-9a80-0bb9da7e00af" providerId="ADAL" clId="{98F84B39-5E78-4629-A331-0B22BAB1E684}" dt="2025-05-26T01:22:46.139" v="2793" actId="20577"/>
          <ac:spMkLst>
            <pc:docMk/>
            <pc:sldMk cId="2004046719" sldId="266"/>
            <ac:spMk id="170" creationId="{72E4D915-1418-B253-FB70-D6B9A1E6F344}"/>
          </ac:spMkLst>
        </pc:spChg>
        <pc:grpChg chg="add del mod">
          <ac:chgData name="MacCormick, John" userId="872fc56c-f648-4c83-9a80-0bb9da7e00af" providerId="ADAL" clId="{98F84B39-5E78-4629-A331-0B22BAB1E684}" dt="2025-05-26T01:11:29.059" v="2508" actId="478"/>
          <ac:grpSpMkLst>
            <pc:docMk/>
            <pc:sldMk cId="2004046719" sldId="266"/>
            <ac:grpSpMk id="3" creationId="{797FDF34-E207-16A7-5AB0-1E4C71079DA5}"/>
          </ac:grpSpMkLst>
        </pc:grpChg>
        <pc:grpChg chg="mod">
          <ac:chgData name="MacCormick, John" userId="872fc56c-f648-4c83-9a80-0bb9da7e00af" providerId="ADAL" clId="{98F84B39-5E78-4629-A331-0B22BAB1E684}" dt="2025-05-26T01:09:42.706" v="2492"/>
          <ac:grpSpMkLst>
            <pc:docMk/>
            <pc:sldMk cId="2004046719" sldId="266"/>
            <ac:grpSpMk id="4" creationId="{1386F75F-16CC-DA47-AD0A-382646192058}"/>
          </ac:grpSpMkLst>
        </pc:grpChg>
        <pc:grpChg chg="mod">
          <ac:chgData name="MacCormick, John" userId="872fc56c-f648-4c83-9a80-0bb9da7e00af" providerId="ADAL" clId="{98F84B39-5E78-4629-A331-0B22BAB1E684}" dt="2025-05-26T01:09:42.706" v="2492"/>
          <ac:grpSpMkLst>
            <pc:docMk/>
            <pc:sldMk cId="2004046719" sldId="266"/>
            <ac:grpSpMk id="6" creationId="{4B8DFD91-D370-F175-5A1B-06E63F5D74B3}"/>
          </ac:grpSpMkLst>
        </pc:grpChg>
        <pc:grpChg chg="mod">
          <ac:chgData name="MacCormick, John" userId="872fc56c-f648-4c83-9a80-0bb9da7e00af" providerId="ADAL" clId="{98F84B39-5E78-4629-A331-0B22BAB1E684}" dt="2025-05-26T01:09:42.706" v="2492"/>
          <ac:grpSpMkLst>
            <pc:docMk/>
            <pc:sldMk cId="2004046719" sldId="266"/>
            <ac:grpSpMk id="8" creationId="{4A88F3C3-8E6E-32A9-D066-ACBBA9CBC733}"/>
          </ac:grpSpMkLst>
        </pc:grpChg>
        <pc:grpChg chg="mod">
          <ac:chgData name="MacCormick, John" userId="872fc56c-f648-4c83-9a80-0bb9da7e00af" providerId="ADAL" clId="{98F84B39-5E78-4629-A331-0B22BAB1E684}" dt="2025-05-26T01:09:42.706" v="2492"/>
          <ac:grpSpMkLst>
            <pc:docMk/>
            <pc:sldMk cId="2004046719" sldId="266"/>
            <ac:grpSpMk id="10" creationId="{173035C0-3BCA-3F83-CA8B-B4FF7BDED0B9}"/>
          </ac:grpSpMkLst>
        </pc:grpChg>
        <pc:grpChg chg="mod">
          <ac:chgData name="MacCormick, John" userId="872fc56c-f648-4c83-9a80-0bb9da7e00af" providerId="ADAL" clId="{98F84B39-5E78-4629-A331-0B22BAB1E684}" dt="2025-05-26T01:09:42.706" v="2492"/>
          <ac:grpSpMkLst>
            <pc:docMk/>
            <pc:sldMk cId="2004046719" sldId="266"/>
            <ac:grpSpMk id="12" creationId="{1A62F5E9-DAD4-A7B5-34F2-55F69A1E6DAD}"/>
          </ac:grpSpMkLst>
        </pc:grpChg>
        <pc:grpChg chg="add mod">
          <ac:chgData name="MacCormick, John" userId="872fc56c-f648-4c83-9a80-0bb9da7e00af" providerId="ADAL" clId="{98F84B39-5E78-4629-A331-0B22BAB1E684}" dt="2025-05-26T01:13:25.844" v="2687" actId="1076"/>
          <ac:grpSpMkLst>
            <pc:docMk/>
            <pc:sldMk cId="2004046719" sldId="266"/>
            <ac:grpSpMk id="58" creationId="{0E37606A-D0B1-6192-8779-55FF799DA88C}"/>
          </ac:grpSpMkLst>
        </pc:grpChg>
        <pc:grpChg chg="mod">
          <ac:chgData name="MacCormick, John" userId="872fc56c-f648-4c83-9a80-0bb9da7e00af" providerId="ADAL" clId="{98F84B39-5E78-4629-A331-0B22BAB1E684}" dt="2025-05-26T01:13:20.293" v="2686"/>
          <ac:grpSpMkLst>
            <pc:docMk/>
            <pc:sldMk cId="2004046719" sldId="266"/>
            <ac:grpSpMk id="59" creationId="{8286F264-03A9-1572-C482-E9D3DBD29869}"/>
          </ac:grpSpMkLst>
        </pc:grpChg>
        <pc:grpChg chg="mod">
          <ac:chgData name="MacCormick, John" userId="872fc56c-f648-4c83-9a80-0bb9da7e00af" providerId="ADAL" clId="{98F84B39-5E78-4629-A331-0B22BAB1E684}" dt="2025-05-26T01:13:20.293" v="2686"/>
          <ac:grpSpMkLst>
            <pc:docMk/>
            <pc:sldMk cId="2004046719" sldId="266"/>
            <ac:grpSpMk id="60" creationId="{F2B1A6C5-C335-A3D8-5A0F-B9E3DC26B630}"/>
          </ac:grpSpMkLst>
        </pc:grpChg>
        <pc:grpChg chg="mod">
          <ac:chgData name="MacCormick, John" userId="872fc56c-f648-4c83-9a80-0bb9da7e00af" providerId="ADAL" clId="{98F84B39-5E78-4629-A331-0B22BAB1E684}" dt="2025-05-26T01:13:20.293" v="2686"/>
          <ac:grpSpMkLst>
            <pc:docMk/>
            <pc:sldMk cId="2004046719" sldId="266"/>
            <ac:grpSpMk id="61" creationId="{11CEF629-291A-D3BB-08DD-9031D759DD33}"/>
          </ac:grpSpMkLst>
        </pc:grpChg>
        <pc:grpChg chg="mod">
          <ac:chgData name="MacCormick, John" userId="872fc56c-f648-4c83-9a80-0bb9da7e00af" providerId="ADAL" clId="{98F84B39-5E78-4629-A331-0B22BAB1E684}" dt="2025-05-26T01:13:20.293" v="2686"/>
          <ac:grpSpMkLst>
            <pc:docMk/>
            <pc:sldMk cId="2004046719" sldId="266"/>
            <ac:grpSpMk id="62" creationId="{50FF2843-ADDA-E689-12B0-0B956A656521}"/>
          </ac:grpSpMkLst>
        </pc:grpChg>
        <pc:grpChg chg="mod">
          <ac:chgData name="MacCormick, John" userId="872fc56c-f648-4c83-9a80-0bb9da7e00af" providerId="ADAL" clId="{98F84B39-5E78-4629-A331-0B22BAB1E684}" dt="2025-05-26T01:13:20.293" v="2686"/>
          <ac:grpSpMkLst>
            <pc:docMk/>
            <pc:sldMk cId="2004046719" sldId="266"/>
            <ac:grpSpMk id="63" creationId="{674F39DB-276B-1E53-18E4-7F986AE2C203}"/>
          </ac:grpSpMkLst>
        </pc:grpChg>
        <pc:grpChg chg="mod">
          <ac:chgData name="MacCormick, John" userId="872fc56c-f648-4c83-9a80-0bb9da7e00af" providerId="ADAL" clId="{98F84B39-5E78-4629-A331-0B22BAB1E684}" dt="2025-05-26T01:13:20.293" v="2686"/>
          <ac:grpSpMkLst>
            <pc:docMk/>
            <pc:sldMk cId="2004046719" sldId="266"/>
            <ac:grpSpMk id="66" creationId="{BBD4636A-1F07-3A19-606A-64CDFEA2304C}"/>
          </ac:grpSpMkLst>
        </pc:grpChg>
        <pc:grpChg chg="mod">
          <ac:chgData name="MacCormick, John" userId="872fc56c-f648-4c83-9a80-0bb9da7e00af" providerId="ADAL" clId="{98F84B39-5E78-4629-A331-0B22BAB1E684}" dt="2025-05-26T01:13:20.293" v="2686"/>
          <ac:grpSpMkLst>
            <pc:docMk/>
            <pc:sldMk cId="2004046719" sldId="266"/>
            <ac:grpSpMk id="67" creationId="{6AF4882B-B57F-F0AC-C400-C0F4C8DCEEA0}"/>
          </ac:grpSpMkLst>
        </pc:grpChg>
        <pc:grpChg chg="mod">
          <ac:chgData name="MacCormick, John" userId="872fc56c-f648-4c83-9a80-0bb9da7e00af" providerId="ADAL" clId="{98F84B39-5E78-4629-A331-0B22BAB1E684}" dt="2025-05-26T01:19:36.385" v="2727"/>
          <ac:grpSpMkLst>
            <pc:docMk/>
            <pc:sldMk cId="2004046719" sldId="266"/>
            <ac:grpSpMk id="135" creationId="{FAF2F07D-B74F-2399-87CA-3B508F076D80}"/>
          </ac:grpSpMkLst>
        </pc:grpChg>
        <pc:grpChg chg="del mod">
          <ac:chgData name="MacCormick, John" userId="872fc56c-f648-4c83-9a80-0bb9da7e00af" providerId="ADAL" clId="{98F84B39-5E78-4629-A331-0B22BAB1E684}" dt="2025-05-26T01:20:00.940" v="2738"/>
          <ac:grpSpMkLst>
            <pc:docMk/>
            <pc:sldMk cId="2004046719" sldId="266"/>
            <ac:grpSpMk id="140" creationId="{0F2D6844-B24E-17B5-E631-95A894CA3320}"/>
          </ac:grpSpMkLst>
        </pc:grpChg>
        <pc:grpChg chg="add del mod">
          <ac:chgData name="MacCormick, John" userId="872fc56c-f648-4c83-9a80-0bb9da7e00af" providerId="ADAL" clId="{98F84B39-5E78-4629-A331-0B22BAB1E684}" dt="2025-05-26T01:20:09.181" v="2747"/>
          <ac:grpSpMkLst>
            <pc:docMk/>
            <pc:sldMk cId="2004046719" sldId="266"/>
            <ac:grpSpMk id="143" creationId="{70716EE6-6D1E-1B42-C398-96CB0DE781A7}"/>
          </ac:grpSpMkLst>
        </pc:grpChg>
        <pc:grpChg chg="mod">
          <ac:chgData name="MacCormick, John" userId="872fc56c-f648-4c83-9a80-0bb9da7e00af" providerId="ADAL" clId="{98F84B39-5E78-4629-A331-0B22BAB1E684}" dt="2025-05-26T01:20:04.760" v="2743"/>
          <ac:grpSpMkLst>
            <pc:docMk/>
            <pc:sldMk cId="2004046719" sldId="266"/>
            <ac:grpSpMk id="146" creationId="{CAFC8E65-95BD-7280-33AB-F907A4DC0AC5}"/>
          </ac:grpSpMkLst>
        </pc:grpChg>
        <pc:grpChg chg="mod">
          <ac:chgData name="MacCormick, John" userId="872fc56c-f648-4c83-9a80-0bb9da7e00af" providerId="ADAL" clId="{98F84B39-5E78-4629-A331-0B22BAB1E684}" dt="2025-05-26T01:20:54.609" v="2760" actId="164"/>
          <ac:grpSpMkLst>
            <pc:docMk/>
            <pc:sldMk cId="2004046719" sldId="266"/>
            <ac:grpSpMk id="149" creationId="{9B749EC2-F387-32BF-0426-4DFF9718222E}"/>
          </ac:grpSpMkLst>
        </pc:grpChg>
        <pc:grpChg chg="mod">
          <ac:chgData name="MacCormick, John" userId="872fc56c-f648-4c83-9a80-0bb9da7e00af" providerId="ADAL" clId="{98F84B39-5E78-4629-A331-0B22BAB1E684}" dt="2025-05-26T01:20:58.657" v="2761" actId="164"/>
          <ac:grpSpMkLst>
            <pc:docMk/>
            <pc:sldMk cId="2004046719" sldId="266"/>
            <ac:grpSpMk id="152" creationId="{AFFFCB98-E29D-BB22-8CD0-3DC95D396DAB}"/>
          </ac:grpSpMkLst>
        </pc:grpChg>
        <pc:grpChg chg="mod">
          <ac:chgData name="MacCormick, John" userId="872fc56c-f648-4c83-9a80-0bb9da7e00af" providerId="ADAL" clId="{98F84B39-5E78-4629-A331-0B22BAB1E684}" dt="2025-05-26T01:21:03.854" v="2762" actId="164"/>
          <ac:grpSpMkLst>
            <pc:docMk/>
            <pc:sldMk cId="2004046719" sldId="266"/>
            <ac:grpSpMk id="155" creationId="{46E02B4D-0549-D16E-687E-56560FB8060E}"/>
          </ac:grpSpMkLst>
        </pc:grpChg>
        <pc:grpChg chg="del mod">
          <ac:chgData name="MacCormick, John" userId="872fc56c-f648-4c83-9a80-0bb9da7e00af" providerId="ADAL" clId="{98F84B39-5E78-4629-A331-0B22BAB1E684}" dt="2025-05-26T01:20:30.876" v="2759"/>
          <ac:grpSpMkLst>
            <pc:docMk/>
            <pc:sldMk cId="2004046719" sldId="266"/>
            <ac:grpSpMk id="158" creationId="{7D1FBE32-EE27-6090-8665-BB55B84F0920}"/>
          </ac:grpSpMkLst>
        </pc:grpChg>
        <pc:grpChg chg="del mod">
          <ac:chgData name="MacCormick, John" userId="872fc56c-f648-4c83-9a80-0bb9da7e00af" providerId="ADAL" clId="{98F84B39-5E78-4629-A331-0B22BAB1E684}" dt="2025-05-26T01:21:22.448" v="2763" actId="165"/>
          <ac:grpSpMkLst>
            <pc:docMk/>
            <pc:sldMk cId="2004046719" sldId="266"/>
            <ac:grpSpMk id="161" creationId="{BBFD146D-FC63-38EA-79FD-D9694065F04E}"/>
          </ac:grpSpMkLst>
        </pc:grpChg>
        <pc:grpChg chg="add mod">
          <ac:chgData name="MacCormick, John" userId="872fc56c-f648-4c83-9a80-0bb9da7e00af" providerId="ADAL" clId="{98F84B39-5E78-4629-A331-0B22BAB1E684}" dt="2025-05-26T01:20:54.609" v="2760" actId="164"/>
          <ac:grpSpMkLst>
            <pc:docMk/>
            <pc:sldMk cId="2004046719" sldId="266"/>
            <ac:grpSpMk id="162" creationId="{FF795174-6BB2-CA81-542F-291435E62028}"/>
          </ac:grpSpMkLst>
        </pc:grpChg>
        <pc:grpChg chg="add mod">
          <ac:chgData name="MacCormick, John" userId="872fc56c-f648-4c83-9a80-0bb9da7e00af" providerId="ADAL" clId="{98F84B39-5E78-4629-A331-0B22BAB1E684}" dt="2025-05-26T01:20:58.657" v="2761" actId="164"/>
          <ac:grpSpMkLst>
            <pc:docMk/>
            <pc:sldMk cId="2004046719" sldId="266"/>
            <ac:grpSpMk id="163" creationId="{BC53034D-ADF7-FECA-BE9E-88589D4FBD9F}"/>
          </ac:grpSpMkLst>
        </pc:grpChg>
        <pc:grpChg chg="add mod">
          <ac:chgData name="MacCormick, John" userId="872fc56c-f648-4c83-9a80-0bb9da7e00af" providerId="ADAL" clId="{98F84B39-5E78-4629-A331-0B22BAB1E684}" dt="2025-05-26T01:21:03.854" v="2762" actId="164"/>
          <ac:grpSpMkLst>
            <pc:docMk/>
            <pc:sldMk cId="2004046719" sldId="266"/>
            <ac:grpSpMk id="164" creationId="{72D34131-7326-1F99-A43C-CCD0A6F602A0}"/>
          </ac:grpSpMkLst>
        </pc:grpChg>
        <pc:grpChg chg="add mod">
          <ac:chgData name="MacCormick, John" userId="872fc56c-f648-4c83-9a80-0bb9da7e00af" providerId="ADAL" clId="{98F84B39-5E78-4629-A331-0B22BAB1E684}" dt="2025-05-26T01:21:44.600" v="2767" actId="164"/>
          <ac:grpSpMkLst>
            <pc:docMk/>
            <pc:sldMk cId="2004046719" sldId="266"/>
            <ac:grpSpMk id="165" creationId="{B22A05EC-391B-457F-BF2D-363ABF5A6691}"/>
          </ac:grpSpMkLst>
        </pc:grpChg>
        <pc:grpChg chg="add mod">
          <ac:chgData name="MacCormick, John" userId="872fc56c-f648-4c83-9a80-0bb9da7e00af" providerId="ADAL" clId="{98F84B39-5E78-4629-A331-0B22BAB1E684}" dt="2025-05-26T01:21:40.456" v="2766" actId="164"/>
          <ac:grpSpMkLst>
            <pc:docMk/>
            <pc:sldMk cId="2004046719" sldId="266"/>
            <ac:grpSpMk id="166" creationId="{C9E60941-485D-0CDC-76E9-5418B2489F6F}"/>
          </ac:grpSpMkLst>
        </pc:grpChg>
        <pc:grpChg chg="add mod">
          <ac:chgData name="MacCormick, John" userId="872fc56c-f648-4c83-9a80-0bb9da7e00af" providerId="ADAL" clId="{98F84B39-5E78-4629-A331-0B22BAB1E684}" dt="2025-05-26T01:21:40.456" v="2766" actId="164"/>
          <ac:grpSpMkLst>
            <pc:docMk/>
            <pc:sldMk cId="2004046719" sldId="266"/>
            <ac:grpSpMk id="167" creationId="{330CD1DE-B547-D1F0-2711-F147F0120FD0}"/>
          </ac:grpSpMkLst>
        </pc:grpChg>
        <pc:grpChg chg="add mod">
          <ac:chgData name="MacCormick, John" userId="872fc56c-f648-4c83-9a80-0bb9da7e00af" providerId="ADAL" clId="{98F84B39-5E78-4629-A331-0B22BAB1E684}" dt="2025-05-26T01:21:44.600" v="2767" actId="164"/>
          <ac:grpSpMkLst>
            <pc:docMk/>
            <pc:sldMk cId="2004046719" sldId="266"/>
            <ac:grpSpMk id="168" creationId="{181E0F0D-2712-95BA-14ED-8037D9E13D58}"/>
          </ac:grpSpMkLst>
        </pc:grpChg>
        <pc:grpChg chg="mod">
          <ac:chgData name="MacCormick, John" userId="872fc56c-f648-4c83-9a80-0bb9da7e00af" providerId="ADAL" clId="{98F84B39-5E78-4629-A331-0B22BAB1E684}" dt="2025-05-26T01:24:07.196" v="2820"/>
          <ac:grpSpMkLst>
            <pc:docMk/>
            <pc:sldMk cId="2004046719" sldId="266"/>
            <ac:grpSpMk id="173" creationId="{5D08A144-295C-6E8B-AFA8-3B09413CF22B}"/>
          </ac:grpSpMkLst>
        </pc:grpChg>
        <pc:grpChg chg="mod">
          <ac:chgData name="MacCormick, John" userId="872fc56c-f648-4c83-9a80-0bb9da7e00af" providerId="ADAL" clId="{98F84B39-5E78-4629-A331-0B22BAB1E684}" dt="2025-05-26T01:24:06.327" v="2817"/>
          <ac:grpSpMkLst>
            <pc:docMk/>
            <pc:sldMk cId="2004046719" sldId="266"/>
            <ac:grpSpMk id="176" creationId="{50347CE1-3015-510B-316D-5D8C8E0D32E5}"/>
          </ac:grpSpMkLst>
        </pc:grpChg>
        <pc:grpChg chg="mod">
          <ac:chgData name="MacCormick, John" userId="872fc56c-f648-4c83-9a80-0bb9da7e00af" providerId="ADAL" clId="{98F84B39-5E78-4629-A331-0B22BAB1E684}" dt="2025-05-26T01:23:51.934" v="2807"/>
          <ac:grpSpMkLst>
            <pc:docMk/>
            <pc:sldMk cId="2004046719" sldId="266"/>
            <ac:grpSpMk id="182" creationId="{1C67E161-6477-D626-9828-E26850C7F1CE}"/>
          </ac:grpSpMkLst>
        </pc:grpChg>
        <pc:picChg chg="add mod">
          <ac:chgData name="MacCormick, John" userId="872fc56c-f648-4c83-9a80-0bb9da7e00af" providerId="ADAL" clId="{98F84B39-5E78-4629-A331-0B22BAB1E684}" dt="2025-05-26T01:20:54.609" v="2760" actId="164"/>
          <ac:picMkLst>
            <pc:docMk/>
            <pc:sldMk cId="2004046719" sldId="266"/>
            <ac:picMk id="5" creationId="{31C13B6A-4DA2-F87B-0022-355D054E88DD}"/>
          </ac:picMkLst>
        </pc:picChg>
        <pc:picChg chg="add mod">
          <ac:chgData name="MacCormick, John" userId="872fc56c-f648-4c83-9a80-0bb9da7e00af" providerId="ADAL" clId="{98F84B39-5E78-4629-A331-0B22BAB1E684}" dt="2025-05-26T01:20:58.657" v="2761" actId="164"/>
          <ac:picMkLst>
            <pc:docMk/>
            <pc:sldMk cId="2004046719" sldId="266"/>
            <ac:picMk id="7" creationId="{61BC99E3-0FFE-88B0-0769-A7C98D25F47C}"/>
          </ac:picMkLst>
        </pc:picChg>
        <pc:picChg chg="add mod">
          <ac:chgData name="MacCormick, John" userId="872fc56c-f648-4c83-9a80-0bb9da7e00af" providerId="ADAL" clId="{98F84B39-5E78-4629-A331-0B22BAB1E684}" dt="2025-05-26T01:21:03.854" v="2762" actId="164"/>
          <ac:picMkLst>
            <pc:docMk/>
            <pc:sldMk cId="2004046719" sldId="266"/>
            <ac:picMk id="9" creationId="{64731426-433A-3C37-5796-3016D7EBA164}"/>
          </ac:picMkLst>
        </pc:picChg>
        <pc:picChg chg="add mod">
          <ac:chgData name="MacCormick, John" userId="872fc56c-f648-4c83-9a80-0bb9da7e00af" providerId="ADAL" clId="{98F84B39-5E78-4629-A331-0B22BAB1E684}" dt="2025-05-26T01:21:40.456" v="2766" actId="164"/>
          <ac:picMkLst>
            <pc:docMk/>
            <pc:sldMk cId="2004046719" sldId="266"/>
            <ac:picMk id="11" creationId="{15A010C4-B042-A740-9CA2-66D0F5F80ABE}"/>
          </ac:picMkLst>
        </pc:picChg>
        <pc:picChg chg="add mod">
          <ac:chgData name="MacCormick, John" userId="872fc56c-f648-4c83-9a80-0bb9da7e00af" providerId="ADAL" clId="{98F84B39-5E78-4629-A331-0B22BAB1E684}" dt="2025-05-26T01:21:44.600" v="2767" actId="164"/>
          <ac:picMkLst>
            <pc:docMk/>
            <pc:sldMk cId="2004046719" sldId="266"/>
            <ac:picMk id="13" creationId="{A5D1D228-488B-5C49-CB53-CB80B2841B55}"/>
          </ac:picMkLst>
        </pc:picChg>
        <pc:picChg chg="add mod">
          <ac:chgData name="MacCormick, John" userId="872fc56c-f648-4c83-9a80-0bb9da7e00af" providerId="ADAL" clId="{98F84B39-5E78-4629-A331-0B22BAB1E684}" dt="2025-05-26T01:16:11.437" v="2700" actId="1582"/>
          <ac:picMkLst>
            <pc:docMk/>
            <pc:sldMk cId="2004046719" sldId="266"/>
            <ac:picMk id="15" creationId="{575C3335-DB00-3D76-D43A-4676EA202C78}"/>
          </ac:picMkLst>
        </pc:pic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17" creationId="{C346F2B4-0036-C350-1759-6BE957C23BCC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18" creationId="{C678B7FA-43DB-B1BD-2A01-6EB99CBEE3E7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19" creationId="{B3326F50-002B-A74E-BFD3-AD69A2C0904F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0" creationId="{3EFDD7AE-481B-2E83-DDBC-E4487EFCD698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1" creationId="{1E5151F1-AE91-85AD-C164-CD2ED44562BE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2" creationId="{CE8EB828-3AD9-4927-4294-7945D056AE04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3" creationId="{B6D1EE2A-4F52-AC40-C4D8-A1FA4C4EABE4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4" creationId="{29B894E2-82D2-5E98-2A7A-FB0602D6C936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5" creationId="{540DCA05-B3CB-4ED7-6FF2-628F1403F55A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6" creationId="{DE281E78-4ECD-9B7F-0BBD-5A5B80DE2A0F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7" creationId="{2025E4FB-41F7-55AF-A249-6935D75ABBBB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8" creationId="{659EC691-6CF9-6F03-013B-EE7BAF901DA7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29" creationId="{B89DB382-3312-6329-D85B-81334B3299BF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0" creationId="{CB62CEDE-959F-DDF0-FC59-6DE9EB331CBC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1" creationId="{87E716E3-20EF-59D9-0587-06613CC1302C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2" creationId="{D130205F-2034-9AA7-4031-C6F1913EE5FB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3" creationId="{BD2FA929-6076-1CDE-2C03-58DE57AEC7BE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4" creationId="{07F69647-3365-0D69-BE09-7CA66EA857C2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5" creationId="{E9F97A39-E8FA-2343-EF2D-97F278A86B54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6" creationId="{140E709A-5A04-7559-8D4E-F117CFA5D4CA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7" creationId="{52EA7768-78F8-FB08-4093-1A7A512BE1ED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8" creationId="{9F9D7B1D-08A7-B3EA-D9EE-BB3B03393BE1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39" creationId="{1A0F5FF3-8863-481B-F690-261A6D827295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0" creationId="{E4B25809-8EB4-3C36-A96B-C7EAC74CC471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1" creationId="{07807F95-6A66-862A-5938-387CB566E137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2" creationId="{FD70318E-4B2F-00D1-CB8A-B80E6B28751B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3" creationId="{CA6B6C33-0004-FFEF-5668-02EB1F5E17F3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4" creationId="{5C0B5FB4-2D53-0C10-F818-305E2EF886A9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5" creationId="{0A7DCFA1-D74B-3DE6-1194-09D35E7C90EA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6" creationId="{4BFAF33C-49B6-3D60-C52A-4ED8B3A64B4E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7" creationId="{189CEE3D-15CC-485D-BD72-D8DC17F52A77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8" creationId="{35C36F99-8901-8E2E-F923-27CBD4678748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49" creationId="{30C6D29A-EEDE-59A0-A7EE-4A599A1A8EEE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50" creationId="{F1D58D6C-A756-89CB-9C2D-5AEDE237029C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51" creationId="{7E337A1C-AB8B-FDB1-61C0-326B167C58A9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52" creationId="{B9C6FC8C-DD91-B015-632E-3AEF4D54F2A1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53" creationId="{F361AF58-824A-1D3D-30E4-330AC5D994B4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54" creationId="{96BB1FD0-BEED-5918-3B7F-CC878FB2D968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55" creationId="{1FBE0732-EC7C-89A3-6E79-8496667C898F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56" creationId="{713C994C-E938-64AF-A790-88BBB9D4EF30}"/>
          </ac:inkMkLst>
        </pc:inkChg>
        <pc:inkChg chg="mod">
          <ac:chgData name="MacCormick, John" userId="872fc56c-f648-4c83-9a80-0bb9da7e00af" providerId="ADAL" clId="{98F84B39-5E78-4629-A331-0B22BAB1E684}" dt="2025-05-26T01:09:42.706" v="2492"/>
          <ac:inkMkLst>
            <pc:docMk/>
            <pc:sldMk cId="2004046719" sldId="266"/>
            <ac:inkMk id="57" creationId="{7ED89DEF-B83D-6A39-B67A-89724E1806B5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68" creationId="{5A2902BB-666F-751A-1275-C5927AC28AC3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69" creationId="{77D78B79-6223-F328-A03F-9A1D12DCEC7C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0" creationId="{2AE5D574-91A3-6D34-5053-7C1C5A1AB39E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1" creationId="{330A140B-4CC1-6F27-EACA-0E52629CD38F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2" creationId="{000221D4-D8F6-3B45-A9CD-F901D01ED2B0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3" creationId="{059CB3E5-388E-AFBF-7059-B5AE7CF27637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4" creationId="{F4816FB4-BEB5-3671-2157-EB0A91882054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5" creationId="{F5FC0297-A8AE-AA7A-225D-AF1BBDDADF05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6" creationId="{3F381096-A901-B910-F84B-82DCE9D9F6DE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7" creationId="{A042DEA5-F6F5-690D-D935-4CF676D21405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8" creationId="{9CFAE45E-9E52-FD29-6931-C77718BBF550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79" creationId="{278F42A2-CEEC-AC7E-4FEC-4C5006C85B93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0" creationId="{3A205BE0-147E-C3A1-C04E-C5739D990D53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1" creationId="{96E8426E-282C-9CD3-4462-DB3139B39FE0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2" creationId="{539EAA44-A00C-02AE-5A43-5CDAFF42A33C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3" creationId="{ACCD8218-15B2-2CDA-68CB-FD8493E19D8A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4" creationId="{87C85387-7F37-B878-3469-137740B24DC0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5" creationId="{EE71BF30-E952-EDB9-4468-9E020AACA09F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6" creationId="{0BD595E8-ECAC-E654-7816-FD57266DDCA2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7" creationId="{E21A23BA-ED31-054A-DC98-C2E2A0EF7B0A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8" creationId="{F9B91A20-A787-4FC2-76D9-58783F6F74FC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89" creationId="{1B321675-34A0-EA76-BCC4-33E2CCCB1C7F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0" creationId="{042EAA50-6FDD-7632-71F9-8CCCD972B4BD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1" creationId="{F6A31923-3411-2331-C08D-E6E08385ACB3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2" creationId="{76F6AE93-45B0-1ADC-05AF-BFC62A1C71D0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3" creationId="{F743827E-699C-4F29-6368-781D2D13504A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4" creationId="{BE2EBC3D-69B4-8B00-4113-81B70C219BB5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5" creationId="{030B1B29-B56E-3BD4-FBFC-E881FA1931EB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6" creationId="{D504F41E-AD45-7943-8E02-08828CE7491D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7" creationId="{464852FC-7023-64C7-631A-0DA5E1DD5DA6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8" creationId="{A2E84F00-9C32-21D7-6F9D-1F425A499053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99" creationId="{6F201B14-2690-CABC-CE72-FAE366BF3708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0" creationId="{69622943-695C-9B00-360F-F66568C22EA9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1" creationId="{DB534241-C832-0358-585C-2CF6C54D5FFC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2" creationId="{B8069417-5350-649A-CE7F-FBB4A379E314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3" creationId="{1C76D917-29B3-25B8-864F-6300B05855A5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4" creationId="{AE5EEFF0-BFB2-2642-5DD4-9C0616820C5F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5" creationId="{0E448B18-6B6C-D76D-24BC-08B77E2A0FCD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6" creationId="{C67AC7F2-9F27-4E97-9AF3-3BED0B4ACC9E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7" creationId="{F910C4D2-1AA2-C1E5-DFD1-D23246A46852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8" creationId="{3F18CF16-5C1E-8AAF-D805-CB108AE979F2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09" creationId="{9B19BEEA-5055-E0DB-78E1-9B38EB2DF201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0" creationId="{FE6B70FB-69B4-1E78-3D05-229D72DBFF57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1" creationId="{346EF1A9-20B9-E4F8-9662-B59FFE3493E1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2" creationId="{494DAFF3-3CD2-EC6E-5BCF-EA93CAB2238A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3" creationId="{0715136E-DF7A-FBDC-067D-5035C958940D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4" creationId="{64FEDCE0-DDF4-665C-7731-6424A7CF5877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5" creationId="{934E0A2C-12AA-3643-9D5B-7518EDEDAB0F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6" creationId="{4A4264C0-A01A-F1DD-F4EF-BD62C9FE33A4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7" creationId="{472A229D-3052-D466-5EB2-F172C513FD32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8" creationId="{D235285E-BF26-6E29-BB7A-43407DA3811F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19" creationId="{8A4EC802-1322-0030-DC27-987DEECCC845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20" creationId="{5DECE19B-22E6-C6A4-E2CA-82FFD1BF2EFE}"/>
          </ac:inkMkLst>
        </pc:inkChg>
        <pc:inkChg chg="mod">
          <ac:chgData name="MacCormick, John" userId="872fc56c-f648-4c83-9a80-0bb9da7e00af" providerId="ADAL" clId="{98F84B39-5E78-4629-A331-0B22BAB1E684}" dt="2025-05-26T01:13:20.293" v="2686"/>
          <ac:inkMkLst>
            <pc:docMk/>
            <pc:sldMk cId="2004046719" sldId="266"/>
            <ac:inkMk id="121" creationId="{8C6DF932-A60F-1D0F-E471-55187E8D9E79}"/>
          </ac:inkMkLst>
        </pc:inkChg>
        <pc:inkChg chg="add del">
          <ac:chgData name="MacCormick, John" userId="872fc56c-f648-4c83-9a80-0bb9da7e00af" providerId="ADAL" clId="{98F84B39-5E78-4629-A331-0B22BAB1E684}" dt="2025-05-26T01:18:18.100" v="2703" actId="9405"/>
          <ac:inkMkLst>
            <pc:docMk/>
            <pc:sldMk cId="2004046719" sldId="266"/>
            <ac:inkMk id="122" creationId="{90C33CE9-1563-9956-5D44-54DD3964FC75}"/>
          </ac:inkMkLst>
        </pc:inkChg>
        <pc:inkChg chg="add del">
          <ac:chgData name="MacCormick, John" userId="872fc56c-f648-4c83-9a80-0bb9da7e00af" providerId="ADAL" clId="{98F84B39-5E78-4629-A331-0B22BAB1E684}" dt="2025-05-26T01:18:23.920" v="2705" actId="9405"/>
          <ac:inkMkLst>
            <pc:docMk/>
            <pc:sldMk cId="2004046719" sldId="266"/>
            <ac:inkMk id="123" creationId="{6E20FBB6-5EEF-E592-C4C6-78F931AF8C3A}"/>
          </ac:inkMkLst>
        </pc:inkChg>
        <pc:inkChg chg="add del">
          <ac:chgData name="MacCormick, John" userId="872fc56c-f648-4c83-9a80-0bb9da7e00af" providerId="ADAL" clId="{98F84B39-5E78-4629-A331-0B22BAB1E684}" dt="2025-05-26T01:18:38.401" v="2707" actId="9405"/>
          <ac:inkMkLst>
            <pc:docMk/>
            <pc:sldMk cId="2004046719" sldId="266"/>
            <ac:inkMk id="124" creationId="{5DAC9131-33E3-0F59-D3F9-4DFDDEE77DBB}"/>
          </ac:inkMkLst>
        </pc:inkChg>
        <pc:inkChg chg="add">
          <ac:chgData name="MacCormick, John" userId="872fc56c-f648-4c83-9a80-0bb9da7e00af" providerId="ADAL" clId="{98F84B39-5E78-4629-A331-0B22BAB1E684}" dt="2025-05-26T01:18:39.470" v="2708" actId="9405"/>
          <ac:inkMkLst>
            <pc:docMk/>
            <pc:sldMk cId="2004046719" sldId="266"/>
            <ac:inkMk id="125" creationId="{F6A2C9B1-8625-8B5E-41EC-4B8D9981AA14}"/>
          </ac:inkMkLst>
        </pc:inkChg>
        <pc:inkChg chg="add del">
          <ac:chgData name="MacCormick, John" userId="872fc56c-f648-4c83-9a80-0bb9da7e00af" providerId="ADAL" clId="{98F84B39-5E78-4629-A331-0B22BAB1E684}" dt="2025-05-26T01:18:41.294" v="2710" actId="9405"/>
          <ac:inkMkLst>
            <pc:docMk/>
            <pc:sldMk cId="2004046719" sldId="266"/>
            <ac:inkMk id="126" creationId="{3EC7DA6A-7379-BDA0-4950-654E441081AE}"/>
          </ac:inkMkLst>
        </pc:inkChg>
        <pc:inkChg chg="add del">
          <ac:chgData name="MacCormick, John" userId="872fc56c-f648-4c83-9a80-0bb9da7e00af" providerId="ADAL" clId="{98F84B39-5E78-4629-A331-0B22BAB1E684}" dt="2025-05-26T01:18:44.891" v="2712" actId="9405"/>
          <ac:inkMkLst>
            <pc:docMk/>
            <pc:sldMk cId="2004046719" sldId="266"/>
            <ac:inkMk id="127" creationId="{864D9B4A-FD99-D422-A166-F5A573308922}"/>
          </ac:inkMkLst>
        </pc:inkChg>
        <pc:inkChg chg="add del">
          <ac:chgData name="MacCormick, John" userId="872fc56c-f648-4c83-9a80-0bb9da7e00af" providerId="ADAL" clId="{98F84B39-5E78-4629-A331-0B22BAB1E684}" dt="2025-05-26T01:18:48.252" v="2714" actId="9405"/>
          <ac:inkMkLst>
            <pc:docMk/>
            <pc:sldMk cId="2004046719" sldId="266"/>
            <ac:inkMk id="128" creationId="{E495D7E3-D31D-F338-BB7D-83FB16AD493A}"/>
          </ac:inkMkLst>
        </pc:inkChg>
        <pc:inkChg chg="add del">
          <ac:chgData name="MacCormick, John" userId="872fc56c-f648-4c83-9a80-0bb9da7e00af" providerId="ADAL" clId="{98F84B39-5E78-4629-A331-0B22BAB1E684}" dt="2025-05-26T01:18:56.253" v="2718" actId="9405"/>
          <ac:inkMkLst>
            <pc:docMk/>
            <pc:sldMk cId="2004046719" sldId="266"/>
            <ac:inkMk id="129" creationId="{722C17EE-1E78-698B-D11F-9A01B4DCA51F}"/>
          </ac:inkMkLst>
        </pc:inkChg>
        <pc:inkChg chg="add del">
          <ac:chgData name="MacCormick, John" userId="872fc56c-f648-4c83-9a80-0bb9da7e00af" providerId="ADAL" clId="{98F84B39-5E78-4629-A331-0B22BAB1E684}" dt="2025-05-26T01:18:55.501" v="2717" actId="9405"/>
          <ac:inkMkLst>
            <pc:docMk/>
            <pc:sldMk cId="2004046719" sldId="266"/>
            <ac:inkMk id="130" creationId="{162D3D15-8BCB-E85E-0719-88E91BD34897}"/>
          </ac:inkMkLst>
        </pc:inkChg>
        <pc:inkChg chg="add del">
          <ac:chgData name="MacCormick, John" userId="872fc56c-f648-4c83-9a80-0bb9da7e00af" providerId="ADAL" clId="{98F84B39-5E78-4629-A331-0B22BAB1E684}" dt="2025-05-26T01:19:24.102" v="2720" actId="9405"/>
          <ac:inkMkLst>
            <pc:docMk/>
            <pc:sldMk cId="2004046719" sldId="266"/>
            <ac:inkMk id="131" creationId="{AEF960F4-4981-953F-01EC-93EE69C9DD83}"/>
          </ac:inkMkLst>
        </pc:inkChg>
        <pc:inkChg chg="add del">
          <ac:chgData name="MacCormick, John" userId="872fc56c-f648-4c83-9a80-0bb9da7e00af" providerId="ADAL" clId="{98F84B39-5E78-4629-A331-0B22BAB1E684}" dt="2025-05-26T01:19:27.550" v="2722" actId="9405"/>
          <ac:inkMkLst>
            <pc:docMk/>
            <pc:sldMk cId="2004046719" sldId="266"/>
            <ac:inkMk id="132" creationId="{E4930AB7-D1C8-9E0C-3684-A4A145B86B6B}"/>
          </ac:inkMkLst>
        </pc:inkChg>
        <pc:inkChg chg="add del mod">
          <ac:chgData name="MacCormick, John" userId="872fc56c-f648-4c83-9a80-0bb9da7e00af" providerId="ADAL" clId="{98F84B39-5E78-4629-A331-0B22BAB1E684}" dt="2025-05-26T01:19:37.744" v="2728" actId="9405"/>
          <ac:inkMkLst>
            <pc:docMk/>
            <pc:sldMk cId="2004046719" sldId="266"/>
            <ac:inkMk id="133" creationId="{9D212AFF-20CC-05E4-69F6-B332C5BD99B3}"/>
          </ac:inkMkLst>
        </pc:inkChg>
        <pc:inkChg chg="add del mod">
          <ac:chgData name="MacCormick, John" userId="872fc56c-f648-4c83-9a80-0bb9da7e00af" providerId="ADAL" clId="{98F84B39-5E78-4629-A331-0B22BAB1E684}" dt="2025-05-26T01:19:36.385" v="2727"/>
          <ac:inkMkLst>
            <pc:docMk/>
            <pc:sldMk cId="2004046719" sldId="266"/>
            <ac:inkMk id="134" creationId="{B1B0C1AE-B8D1-D43D-E3AA-4868FC157ACB}"/>
          </ac:inkMkLst>
        </pc:inkChg>
        <pc:inkChg chg="add del">
          <ac:chgData name="MacCormick, John" userId="872fc56c-f648-4c83-9a80-0bb9da7e00af" providerId="ADAL" clId="{98F84B39-5E78-4629-A331-0B22BAB1E684}" dt="2025-05-26T01:19:51.906" v="2730" actId="9405"/>
          <ac:inkMkLst>
            <pc:docMk/>
            <pc:sldMk cId="2004046719" sldId="266"/>
            <ac:inkMk id="136" creationId="{711FE1CF-4C35-964B-3BE6-4010C5BC3C14}"/>
          </ac:inkMkLst>
        </pc:inkChg>
        <pc:inkChg chg="add del">
          <ac:chgData name="MacCormick, John" userId="872fc56c-f648-4c83-9a80-0bb9da7e00af" providerId="ADAL" clId="{98F84B39-5E78-4629-A331-0B22BAB1E684}" dt="2025-05-26T01:19:54.940" v="2732" actId="9405"/>
          <ac:inkMkLst>
            <pc:docMk/>
            <pc:sldMk cId="2004046719" sldId="266"/>
            <ac:inkMk id="137" creationId="{301FDC6E-E4D6-D216-95F0-0DDBAD320B0F}"/>
          </ac:inkMkLst>
        </pc:inkChg>
        <pc:inkChg chg="add mod">
          <ac:chgData name="MacCormick, John" userId="872fc56c-f648-4c83-9a80-0bb9da7e00af" providerId="ADAL" clId="{98F84B39-5E78-4629-A331-0B22BAB1E684}" dt="2025-05-26T01:20:09.181" v="2747"/>
          <ac:inkMkLst>
            <pc:docMk/>
            <pc:sldMk cId="2004046719" sldId="266"/>
            <ac:inkMk id="138" creationId="{3B4D4A41-C338-9E06-6EF8-E336B29A841C}"/>
          </ac:inkMkLst>
        </pc:inkChg>
        <pc:inkChg chg="add mod">
          <ac:chgData name="MacCormick, John" userId="872fc56c-f648-4c83-9a80-0bb9da7e00af" providerId="ADAL" clId="{98F84B39-5E78-4629-A331-0B22BAB1E684}" dt="2025-05-26T01:20:09.181" v="2747"/>
          <ac:inkMkLst>
            <pc:docMk/>
            <pc:sldMk cId="2004046719" sldId="266"/>
            <ac:inkMk id="139" creationId="{C4E9BD2E-8B52-BC2C-C3E4-AB3F3BC7208A}"/>
          </ac:inkMkLst>
        </pc:inkChg>
        <pc:inkChg chg="add mod">
          <ac:chgData name="MacCormick, John" userId="872fc56c-f648-4c83-9a80-0bb9da7e00af" providerId="ADAL" clId="{98F84B39-5E78-4629-A331-0B22BAB1E684}" dt="2025-05-26T01:20:09.181" v="2747"/>
          <ac:inkMkLst>
            <pc:docMk/>
            <pc:sldMk cId="2004046719" sldId="266"/>
            <ac:inkMk id="141" creationId="{92F7F58A-C67E-2BA9-2234-975A4449F597}"/>
          </ac:inkMkLst>
        </pc:inkChg>
        <pc:inkChg chg="add mod">
          <ac:chgData name="MacCormick, John" userId="872fc56c-f648-4c83-9a80-0bb9da7e00af" providerId="ADAL" clId="{98F84B39-5E78-4629-A331-0B22BAB1E684}" dt="2025-05-26T01:20:09.181" v="2747"/>
          <ac:inkMkLst>
            <pc:docMk/>
            <pc:sldMk cId="2004046719" sldId="266"/>
            <ac:inkMk id="142" creationId="{DE0F926E-EFD2-D35D-349A-FAF2F31B7F2C}"/>
          </ac:inkMkLst>
        </pc:inkChg>
        <pc:inkChg chg="add del mod">
          <ac:chgData name="MacCormick, John" userId="872fc56c-f648-4c83-9a80-0bb9da7e00af" providerId="ADAL" clId="{98F84B39-5E78-4629-A331-0B22BAB1E684}" dt="2025-05-26T01:20:05.924" v="2744" actId="9405"/>
          <ac:inkMkLst>
            <pc:docMk/>
            <pc:sldMk cId="2004046719" sldId="266"/>
            <ac:inkMk id="144" creationId="{6C6D2649-E80E-C5F5-83DE-A09E509C151E}"/>
          </ac:inkMkLst>
        </pc:inkChg>
        <pc:inkChg chg="add del mod">
          <ac:chgData name="MacCormick, John" userId="872fc56c-f648-4c83-9a80-0bb9da7e00af" providerId="ADAL" clId="{98F84B39-5E78-4629-A331-0B22BAB1E684}" dt="2025-05-26T01:20:04.760" v="2743"/>
          <ac:inkMkLst>
            <pc:docMk/>
            <pc:sldMk cId="2004046719" sldId="266"/>
            <ac:inkMk id="145" creationId="{1213849B-9A6F-30BC-548E-30EFCB5F25FA}"/>
          </ac:inkMkLst>
        </pc:inkChg>
        <pc:inkChg chg="add mod">
          <ac:chgData name="MacCormick, John" userId="872fc56c-f648-4c83-9a80-0bb9da7e00af" providerId="ADAL" clId="{98F84B39-5E78-4629-A331-0B22BAB1E684}" dt="2025-05-26T01:20:09.181" v="2747"/>
          <ac:inkMkLst>
            <pc:docMk/>
            <pc:sldMk cId="2004046719" sldId="266"/>
            <ac:inkMk id="147" creationId="{1F3CB1ED-2964-2BD3-90B7-4C31ED749BFA}"/>
          </ac:inkMkLst>
        </pc:inkChg>
        <pc:inkChg chg="add mod">
          <ac:chgData name="MacCormick, John" userId="872fc56c-f648-4c83-9a80-0bb9da7e00af" providerId="ADAL" clId="{98F84B39-5E78-4629-A331-0B22BAB1E684}" dt="2025-05-26T01:20:09.181" v="2747"/>
          <ac:inkMkLst>
            <pc:docMk/>
            <pc:sldMk cId="2004046719" sldId="266"/>
            <ac:inkMk id="148" creationId="{7361959E-A0B1-3F34-7D1D-AF0258F24F11}"/>
          </ac:inkMkLst>
        </pc:inkChg>
        <pc:inkChg chg="add mod">
          <ac:chgData name="MacCormick, John" userId="872fc56c-f648-4c83-9a80-0bb9da7e00af" providerId="ADAL" clId="{98F84B39-5E78-4629-A331-0B22BAB1E684}" dt="2025-05-26T01:20:20.499" v="2750"/>
          <ac:inkMkLst>
            <pc:docMk/>
            <pc:sldMk cId="2004046719" sldId="266"/>
            <ac:inkMk id="150" creationId="{C5DBD920-9F40-EAB2-5576-4F7DD35D272E}"/>
          </ac:inkMkLst>
        </pc:inkChg>
        <pc:inkChg chg="add mod">
          <ac:chgData name="MacCormick, John" userId="872fc56c-f648-4c83-9a80-0bb9da7e00af" providerId="ADAL" clId="{98F84B39-5E78-4629-A331-0B22BAB1E684}" dt="2025-05-26T01:20:20.499" v="2750"/>
          <ac:inkMkLst>
            <pc:docMk/>
            <pc:sldMk cId="2004046719" sldId="266"/>
            <ac:inkMk id="151" creationId="{693C165A-27FE-3468-0AC9-3FCF5510E4B3}"/>
          </ac:inkMkLst>
        </pc:inkChg>
        <pc:inkChg chg="add mod">
          <ac:chgData name="MacCormick, John" userId="872fc56c-f648-4c83-9a80-0bb9da7e00af" providerId="ADAL" clId="{98F84B39-5E78-4629-A331-0B22BAB1E684}" dt="2025-05-26T01:20:25.320" v="2753"/>
          <ac:inkMkLst>
            <pc:docMk/>
            <pc:sldMk cId="2004046719" sldId="266"/>
            <ac:inkMk id="153" creationId="{5604AE8B-512E-DC9A-A913-08587B73229D}"/>
          </ac:inkMkLst>
        </pc:inkChg>
        <pc:inkChg chg="add mod">
          <ac:chgData name="MacCormick, John" userId="872fc56c-f648-4c83-9a80-0bb9da7e00af" providerId="ADAL" clId="{98F84B39-5E78-4629-A331-0B22BAB1E684}" dt="2025-05-26T01:20:25.320" v="2753"/>
          <ac:inkMkLst>
            <pc:docMk/>
            <pc:sldMk cId="2004046719" sldId="266"/>
            <ac:inkMk id="154" creationId="{C9385FD0-1E2F-E39E-E7FC-B77C1AD81A23}"/>
          </ac:inkMkLst>
        </pc:inkChg>
        <pc:inkChg chg="add mod topLvl">
          <ac:chgData name="MacCormick, John" userId="872fc56c-f648-4c83-9a80-0bb9da7e00af" providerId="ADAL" clId="{98F84B39-5E78-4629-A331-0B22BAB1E684}" dt="2025-05-26T01:21:32.605" v="2764" actId="164"/>
          <ac:inkMkLst>
            <pc:docMk/>
            <pc:sldMk cId="2004046719" sldId="266"/>
            <ac:inkMk id="156" creationId="{7320365C-4C72-4B97-12C8-ABC12A203F34}"/>
          </ac:inkMkLst>
        </pc:inkChg>
        <pc:inkChg chg="add mod topLvl">
          <ac:chgData name="MacCormick, John" userId="872fc56c-f648-4c83-9a80-0bb9da7e00af" providerId="ADAL" clId="{98F84B39-5E78-4629-A331-0B22BAB1E684}" dt="2025-05-26T01:21:32.605" v="2764" actId="164"/>
          <ac:inkMkLst>
            <pc:docMk/>
            <pc:sldMk cId="2004046719" sldId="266"/>
            <ac:inkMk id="157" creationId="{5E92B843-103B-3D5D-CDF8-CF0C42EE2D4E}"/>
          </ac:inkMkLst>
        </pc:inkChg>
        <pc:inkChg chg="add mod topLvl">
          <ac:chgData name="MacCormick, John" userId="872fc56c-f648-4c83-9a80-0bb9da7e00af" providerId="ADAL" clId="{98F84B39-5E78-4629-A331-0B22BAB1E684}" dt="2025-05-26T01:21:36.813" v="2765" actId="164"/>
          <ac:inkMkLst>
            <pc:docMk/>
            <pc:sldMk cId="2004046719" sldId="266"/>
            <ac:inkMk id="159" creationId="{AC9F2898-A88F-550B-7046-7B6A3E52B77A}"/>
          </ac:inkMkLst>
        </pc:inkChg>
        <pc:inkChg chg="add mod topLvl">
          <ac:chgData name="MacCormick, John" userId="872fc56c-f648-4c83-9a80-0bb9da7e00af" providerId="ADAL" clId="{98F84B39-5E78-4629-A331-0B22BAB1E684}" dt="2025-05-26T01:21:36.813" v="2765" actId="164"/>
          <ac:inkMkLst>
            <pc:docMk/>
            <pc:sldMk cId="2004046719" sldId="266"/>
            <ac:inkMk id="160" creationId="{5694EF25-307E-1AF9-E4B1-B4D63095CE4D}"/>
          </ac:inkMkLst>
        </pc:inkChg>
        <pc:inkChg chg="add del mod">
          <ac:chgData name="MacCormick, John" userId="872fc56c-f648-4c83-9a80-0bb9da7e00af" providerId="ADAL" clId="{98F84B39-5E78-4629-A331-0B22BAB1E684}" dt="2025-05-26T01:24:07.795" v="2821" actId="9405"/>
          <ac:inkMkLst>
            <pc:docMk/>
            <pc:sldMk cId="2004046719" sldId="266"/>
            <ac:inkMk id="171" creationId="{20300114-B790-C20E-537F-3BA3D7703F49}"/>
          </ac:inkMkLst>
        </pc:inkChg>
        <pc:inkChg chg="add del mod">
          <ac:chgData name="MacCormick, John" userId="872fc56c-f648-4c83-9a80-0bb9da7e00af" providerId="ADAL" clId="{98F84B39-5E78-4629-A331-0B22BAB1E684}" dt="2025-05-26T01:24:07.196" v="2820"/>
          <ac:inkMkLst>
            <pc:docMk/>
            <pc:sldMk cId="2004046719" sldId="266"/>
            <ac:inkMk id="172" creationId="{76173DCB-7F65-52F1-DAE1-B3F0D9F56329}"/>
          </ac:inkMkLst>
        </pc:inkChg>
        <pc:inkChg chg="add del mod">
          <ac:chgData name="MacCormick, John" userId="872fc56c-f648-4c83-9a80-0bb9da7e00af" providerId="ADAL" clId="{98F84B39-5E78-4629-A331-0B22BAB1E684}" dt="2025-05-26T01:24:06.764" v="2818" actId="9405"/>
          <ac:inkMkLst>
            <pc:docMk/>
            <pc:sldMk cId="2004046719" sldId="266"/>
            <ac:inkMk id="174" creationId="{770265DA-7A08-2814-54FF-5E78909D9454}"/>
          </ac:inkMkLst>
        </pc:inkChg>
        <pc:inkChg chg="add del mod">
          <ac:chgData name="MacCormick, John" userId="872fc56c-f648-4c83-9a80-0bb9da7e00af" providerId="ADAL" clId="{98F84B39-5E78-4629-A331-0B22BAB1E684}" dt="2025-05-26T01:24:06.327" v="2817"/>
          <ac:inkMkLst>
            <pc:docMk/>
            <pc:sldMk cId="2004046719" sldId="266"/>
            <ac:inkMk id="175" creationId="{305F993C-CE32-BBC7-8F24-742A360E1E81}"/>
          </ac:inkMkLst>
        </pc:inkChg>
        <pc:inkChg chg="add del mod">
          <ac:chgData name="MacCormick, John" userId="872fc56c-f648-4c83-9a80-0bb9da7e00af" providerId="ADAL" clId="{98F84B39-5E78-4629-A331-0B22BAB1E684}" dt="2025-05-26T01:23:53.282" v="2811" actId="9405"/>
          <ac:inkMkLst>
            <pc:docMk/>
            <pc:sldMk cId="2004046719" sldId="266"/>
            <ac:inkMk id="177" creationId="{F5796004-7F96-3723-9363-5C818E2D9CA7}"/>
          </ac:inkMkLst>
        </pc:inkChg>
        <pc:inkChg chg="add del mod">
          <ac:chgData name="MacCormick, John" userId="872fc56c-f648-4c83-9a80-0bb9da7e00af" providerId="ADAL" clId="{98F84B39-5E78-4629-A331-0B22BAB1E684}" dt="2025-05-26T01:23:52.931" v="2810" actId="9405"/>
          <ac:inkMkLst>
            <pc:docMk/>
            <pc:sldMk cId="2004046719" sldId="266"/>
            <ac:inkMk id="178" creationId="{C7403D3A-1EB0-907E-AD97-54705E9C0F48}"/>
          </ac:inkMkLst>
        </pc:inkChg>
        <pc:inkChg chg="add del mod">
          <ac:chgData name="MacCormick, John" userId="872fc56c-f648-4c83-9a80-0bb9da7e00af" providerId="ADAL" clId="{98F84B39-5E78-4629-A331-0B22BAB1E684}" dt="2025-05-26T01:23:52.740" v="2809" actId="9405"/>
          <ac:inkMkLst>
            <pc:docMk/>
            <pc:sldMk cId="2004046719" sldId="266"/>
            <ac:inkMk id="179" creationId="{39612ACE-033C-730E-92BD-4573D2ED3728}"/>
          </ac:inkMkLst>
        </pc:inkChg>
        <pc:inkChg chg="add del mod">
          <ac:chgData name="MacCormick, John" userId="872fc56c-f648-4c83-9a80-0bb9da7e00af" providerId="ADAL" clId="{98F84B39-5E78-4629-A331-0B22BAB1E684}" dt="2025-05-26T01:23:52.375" v="2808" actId="9405"/>
          <ac:inkMkLst>
            <pc:docMk/>
            <pc:sldMk cId="2004046719" sldId="266"/>
            <ac:inkMk id="180" creationId="{7FAE4D68-B4B2-C124-EDF2-01A3C64FC901}"/>
          </ac:inkMkLst>
        </pc:inkChg>
        <pc:inkChg chg="add del mod">
          <ac:chgData name="MacCormick, John" userId="872fc56c-f648-4c83-9a80-0bb9da7e00af" providerId="ADAL" clId="{98F84B39-5E78-4629-A331-0B22BAB1E684}" dt="2025-05-26T01:23:51.934" v="2807"/>
          <ac:inkMkLst>
            <pc:docMk/>
            <pc:sldMk cId="2004046719" sldId="266"/>
            <ac:inkMk id="181" creationId="{8CD0371F-F71B-F67D-9B03-4375193523B6}"/>
          </ac:inkMkLst>
        </pc:inkChg>
        <pc:inkChg chg="add del">
          <ac:chgData name="MacCormick, John" userId="872fc56c-f648-4c83-9a80-0bb9da7e00af" providerId="ADAL" clId="{98F84B39-5E78-4629-A331-0B22BAB1E684}" dt="2025-05-26T01:24:06.185" v="2815" actId="9405"/>
          <ac:inkMkLst>
            <pc:docMk/>
            <pc:sldMk cId="2004046719" sldId="266"/>
            <ac:inkMk id="183" creationId="{2F2D62BF-0BB2-997B-61C8-C7A608990EFD}"/>
          </ac:inkMkLst>
        </pc:inkChg>
        <pc:inkChg chg="add del">
          <ac:chgData name="MacCormick, John" userId="872fc56c-f648-4c83-9a80-0bb9da7e00af" providerId="ADAL" clId="{98F84B39-5E78-4629-A331-0B22BAB1E684}" dt="2025-05-26T01:24:06.028" v="2814" actId="9405"/>
          <ac:inkMkLst>
            <pc:docMk/>
            <pc:sldMk cId="2004046719" sldId="266"/>
            <ac:inkMk id="184" creationId="{229B41E3-49F6-E590-74A3-395697A0C098}"/>
          </ac:inkMkLst>
        </pc:inkChg>
      </pc:sldChg>
      <pc:sldChg chg="addSp delSp modSp add del mod">
        <pc:chgData name="MacCormick, John" userId="872fc56c-f648-4c83-9a80-0bb9da7e00af" providerId="ADAL" clId="{98F84B39-5E78-4629-A331-0B22BAB1E684}" dt="2025-05-26T04:13:56.947" v="3326" actId="20577"/>
        <pc:sldMkLst>
          <pc:docMk/>
          <pc:sldMk cId="912222108" sldId="267"/>
        </pc:sldMkLst>
        <pc:spChg chg="mod">
          <ac:chgData name="MacCormick, John" userId="872fc56c-f648-4c83-9a80-0bb9da7e00af" providerId="ADAL" clId="{98F84B39-5E78-4629-A331-0B22BAB1E684}" dt="2025-05-25T09:51:18.237" v="1164" actId="14100"/>
          <ac:spMkLst>
            <pc:docMk/>
            <pc:sldMk cId="912222108" sldId="267"/>
            <ac:spMk id="2" creationId="{F2DBE03C-B43A-ECA1-D9D9-6DA60EF9492B}"/>
          </ac:spMkLst>
        </pc:spChg>
        <pc:spChg chg="add mod">
          <ac:chgData name="MacCormick, John" userId="872fc56c-f648-4c83-9a80-0bb9da7e00af" providerId="ADAL" clId="{98F84B39-5E78-4629-A331-0B22BAB1E684}" dt="2025-05-26T03:28:53.342" v="2984" actId="1076"/>
          <ac:spMkLst>
            <pc:docMk/>
            <pc:sldMk cId="912222108" sldId="267"/>
            <ac:spMk id="5" creationId="{4620345C-52EA-7C3B-6F4C-00AE16E0ABFC}"/>
          </ac:spMkLst>
        </pc:spChg>
        <pc:spChg chg="add mod">
          <ac:chgData name="MacCormick, John" userId="872fc56c-f648-4c83-9a80-0bb9da7e00af" providerId="ADAL" clId="{98F84B39-5E78-4629-A331-0B22BAB1E684}" dt="2025-05-26T03:28:58.143" v="2985" actId="1076"/>
          <ac:spMkLst>
            <pc:docMk/>
            <pc:sldMk cId="912222108" sldId="267"/>
            <ac:spMk id="6" creationId="{63EB9A0B-7856-A734-7C2A-DF251C9A429D}"/>
          </ac:spMkLst>
        </pc:spChg>
        <pc:spChg chg="mod">
          <ac:chgData name="MacCormick, John" userId="872fc56c-f648-4c83-9a80-0bb9da7e00af" providerId="ADAL" clId="{98F84B39-5E78-4629-A331-0B22BAB1E684}" dt="2025-05-26T04:13:23.210" v="3313"/>
          <ac:spMkLst>
            <pc:docMk/>
            <pc:sldMk cId="912222108" sldId="267"/>
            <ac:spMk id="88" creationId="{71133C57-5B88-E93F-7E48-821A89214A8E}"/>
          </ac:spMkLst>
        </pc:spChg>
        <pc:spChg chg="mod">
          <ac:chgData name="MacCormick, John" userId="872fc56c-f648-4c83-9a80-0bb9da7e00af" providerId="ADAL" clId="{98F84B39-5E78-4629-A331-0B22BAB1E684}" dt="2025-05-26T04:13:23.210" v="3313"/>
          <ac:spMkLst>
            <pc:docMk/>
            <pc:sldMk cId="912222108" sldId="267"/>
            <ac:spMk id="89" creationId="{092718E3-DCD9-A07B-8DBA-92BD93456B12}"/>
          </ac:spMkLst>
        </pc:spChg>
        <pc:spChg chg="mod">
          <ac:chgData name="MacCormick, John" userId="872fc56c-f648-4c83-9a80-0bb9da7e00af" providerId="ADAL" clId="{98F84B39-5E78-4629-A331-0B22BAB1E684}" dt="2025-05-26T04:13:23.210" v="3313"/>
          <ac:spMkLst>
            <pc:docMk/>
            <pc:sldMk cId="912222108" sldId="267"/>
            <ac:spMk id="94" creationId="{FA174EA9-487C-C334-E92D-AEE8A8186FD7}"/>
          </ac:spMkLst>
        </pc:spChg>
        <pc:spChg chg="mod">
          <ac:chgData name="MacCormick, John" userId="872fc56c-f648-4c83-9a80-0bb9da7e00af" providerId="ADAL" clId="{98F84B39-5E78-4629-A331-0B22BAB1E684}" dt="2025-05-26T04:13:23.210" v="3313"/>
          <ac:spMkLst>
            <pc:docMk/>
            <pc:sldMk cId="912222108" sldId="267"/>
            <ac:spMk id="95" creationId="{E28819F0-5AF7-1594-9A80-5534475A7D08}"/>
          </ac:spMkLst>
        </pc:spChg>
        <pc:spChg chg="add mod">
          <ac:chgData name="MacCormick, John" userId="872fc56c-f648-4c83-9a80-0bb9da7e00af" providerId="ADAL" clId="{98F84B39-5E78-4629-A331-0B22BAB1E684}" dt="2025-05-26T04:13:48.921" v="3319" actId="1076"/>
          <ac:spMkLst>
            <pc:docMk/>
            <pc:sldMk cId="912222108" sldId="267"/>
            <ac:spMk id="166" creationId="{6805CEBD-CA5F-32E4-327F-DE0148DB3A72}"/>
          </ac:spMkLst>
        </pc:spChg>
        <pc:spChg chg="add mod">
          <ac:chgData name="MacCormick, John" userId="872fc56c-f648-4c83-9a80-0bb9da7e00af" providerId="ADAL" clId="{98F84B39-5E78-4629-A331-0B22BAB1E684}" dt="2025-05-26T04:13:56.947" v="3326" actId="20577"/>
          <ac:spMkLst>
            <pc:docMk/>
            <pc:sldMk cId="912222108" sldId="267"/>
            <ac:spMk id="167" creationId="{F44ECC7E-F31C-10C5-9C63-7D4EFFB87FE3}"/>
          </ac:spMkLst>
        </pc:spChg>
        <pc:grpChg chg="add del mod">
          <ac:chgData name="MacCormick, John" userId="872fc56c-f648-4c83-9a80-0bb9da7e00af" providerId="ADAL" clId="{98F84B39-5E78-4629-A331-0B22BAB1E684}" dt="2025-05-26T03:46:19.644" v="3003"/>
          <ac:grpSpMkLst>
            <pc:docMk/>
            <pc:sldMk cId="912222108" sldId="267"/>
            <ac:grpSpMk id="8" creationId="{D3CC5C01-0AE8-8977-1BAE-B0E36FBF5852}"/>
          </ac:grpSpMkLst>
        </pc:grpChg>
        <pc:grpChg chg="mod">
          <ac:chgData name="MacCormick, John" userId="872fc56c-f648-4c83-9a80-0bb9da7e00af" providerId="ADAL" clId="{98F84B39-5E78-4629-A331-0B22BAB1E684}" dt="2025-05-26T03:46:09.973" v="2993"/>
          <ac:grpSpMkLst>
            <pc:docMk/>
            <pc:sldMk cId="912222108" sldId="267"/>
            <ac:grpSpMk id="10" creationId="{E5C649D0-F690-6921-60C7-8D26C7ADA4FA}"/>
          </ac:grpSpMkLst>
        </pc:grpChg>
        <pc:grpChg chg="add del mod">
          <ac:chgData name="MacCormick, John" userId="872fc56c-f648-4c83-9a80-0bb9da7e00af" providerId="ADAL" clId="{98F84B39-5E78-4629-A331-0B22BAB1E684}" dt="2025-05-26T03:46:19.304" v="3001"/>
          <ac:grpSpMkLst>
            <pc:docMk/>
            <pc:sldMk cId="912222108" sldId="267"/>
            <ac:grpSpMk id="12" creationId="{14AD071E-71EE-4167-5D5B-1A0063F69C84}"/>
          </ac:grpSpMkLst>
        </pc:grpChg>
        <pc:grpChg chg="mod">
          <ac:chgData name="MacCormick, John" userId="872fc56c-f648-4c83-9a80-0bb9da7e00af" providerId="ADAL" clId="{98F84B39-5E78-4629-A331-0B22BAB1E684}" dt="2025-05-26T03:46:19.117" v="2999"/>
          <ac:grpSpMkLst>
            <pc:docMk/>
            <pc:sldMk cId="912222108" sldId="267"/>
            <ac:grpSpMk id="14" creationId="{267B536B-06BC-4201-1ED3-A5D35201860D}"/>
          </ac:grpSpMkLst>
        </pc:grpChg>
        <pc:grpChg chg="del mod">
          <ac:chgData name="MacCormick, John" userId="872fc56c-f648-4c83-9a80-0bb9da7e00af" providerId="ADAL" clId="{98F84B39-5E78-4629-A331-0B22BAB1E684}" dt="2025-05-26T03:46:32.094" v="3015"/>
          <ac:grpSpMkLst>
            <pc:docMk/>
            <pc:sldMk cId="912222108" sldId="267"/>
            <ac:grpSpMk id="23" creationId="{55DDBED0-8590-4F75-18BC-2BF53F1EF022}"/>
          </ac:grpSpMkLst>
        </pc:grpChg>
        <pc:grpChg chg="del mod">
          <ac:chgData name="MacCormick, John" userId="872fc56c-f648-4c83-9a80-0bb9da7e00af" providerId="ADAL" clId="{98F84B39-5E78-4629-A331-0B22BAB1E684}" dt="2025-05-26T03:46:51.468" v="3017"/>
          <ac:grpSpMkLst>
            <pc:docMk/>
            <pc:sldMk cId="912222108" sldId="267"/>
            <ac:grpSpMk id="25" creationId="{64069683-3334-0B55-064B-E7A8E5914095}"/>
          </ac:grpSpMkLst>
        </pc:grpChg>
        <pc:grpChg chg="del mod">
          <ac:chgData name="MacCormick, John" userId="872fc56c-f648-4c83-9a80-0bb9da7e00af" providerId="ADAL" clId="{98F84B39-5E78-4629-A331-0B22BAB1E684}" dt="2025-05-26T03:46:53.129" v="3019"/>
          <ac:grpSpMkLst>
            <pc:docMk/>
            <pc:sldMk cId="912222108" sldId="267"/>
            <ac:grpSpMk id="27" creationId="{9609D086-8B22-095E-B6B1-C3D81EDADFF0}"/>
          </ac:grpSpMkLst>
        </pc:grpChg>
        <pc:grpChg chg="del mod">
          <ac:chgData name="MacCormick, John" userId="872fc56c-f648-4c83-9a80-0bb9da7e00af" providerId="ADAL" clId="{98F84B39-5E78-4629-A331-0B22BAB1E684}" dt="2025-05-26T03:47:00.188" v="3022"/>
          <ac:grpSpMkLst>
            <pc:docMk/>
            <pc:sldMk cId="912222108" sldId="267"/>
            <ac:grpSpMk id="29" creationId="{9937B0FB-36CE-F769-02F1-88192B4A1584}"/>
          </ac:grpSpMkLst>
        </pc:grpChg>
        <pc:grpChg chg="add del mod">
          <ac:chgData name="MacCormick, John" userId="872fc56c-f648-4c83-9a80-0bb9da7e00af" providerId="ADAL" clId="{98F84B39-5E78-4629-A331-0B22BAB1E684}" dt="2025-05-26T03:48:39.617" v="3105"/>
          <ac:grpSpMkLst>
            <pc:docMk/>
            <pc:sldMk cId="912222108" sldId="267"/>
            <ac:grpSpMk id="32" creationId="{728A0606-CB9A-148F-BF4A-0EC3CA97408B}"/>
          </ac:grpSpMkLst>
        </pc:grpChg>
        <pc:grpChg chg="add del mod">
          <ac:chgData name="MacCormick, John" userId="872fc56c-f648-4c83-9a80-0bb9da7e00af" providerId="ADAL" clId="{98F84B39-5E78-4629-A331-0B22BAB1E684}" dt="2025-05-26T03:48:01.932" v="3087" actId="165"/>
          <ac:grpSpMkLst>
            <pc:docMk/>
            <pc:sldMk cId="912222108" sldId="267"/>
            <ac:grpSpMk id="33" creationId="{7C67815F-0FC9-BB9C-59BA-A7AF97B0054E}"/>
          </ac:grpSpMkLst>
        </pc:grpChg>
        <pc:grpChg chg="add del mod">
          <ac:chgData name="MacCormick, John" userId="872fc56c-f648-4c83-9a80-0bb9da7e00af" providerId="ADAL" clId="{98F84B39-5E78-4629-A331-0B22BAB1E684}" dt="2025-05-26T03:58:22.748" v="3123" actId="165"/>
          <ac:grpSpMkLst>
            <pc:docMk/>
            <pc:sldMk cId="912222108" sldId="267"/>
            <ac:grpSpMk id="47" creationId="{3C2A035D-5882-A9AC-BAAA-6A1167BF7154}"/>
          </ac:grpSpMkLst>
        </pc:grpChg>
        <pc:grpChg chg="add del mod">
          <ac:chgData name="MacCormick, John" userId="872fc56c-f648-4c83-9a80-0bb9da7e00af" providerId="ADAL" clId="{98F84B39-5E78-4629-A331-0B22BAB1E684}" dt="2025-05-26T03:48:36.560" v="3099"/>
          <ac:grpSpMkLst>
            <pc:docMk/>
            <pc:sldMk cId="912222108" sldId="267"/>
            <ac:grpSpMk id="50" creationId="{986EC085-8597-1F3D-E6B8-1425F49E0597}"/>
          </ac:grpSpMkLst>
        </pc:grpChg>
        <pc:grpChg chg="mod">
          <ac:chgData name="MacCormick, John" userId="872fc56c-f648-4c83-9a80-0bb9da7e00af" providerId="ADAL" clId="{98F84B39-5E78-4629-A331-0B22BAB1E684}" dt="2025-05-26T03:48:36.150" v="3097"/>
          <ac:grpSpMkLst>
            <pc:docMk/>
            <pc:sldMk cId="912222108" sldId="267"/>
            <ac:grpSpMk id="52" creationId="{ED6860C5-AA0C-0991-40CB-968BD16929EE}"/>
          </ac:grpSpMkLst>
        </pc:grpChg>
        <pc:grpChg chg="mod">
          <ac:chgData name="MacCormick, John" userId="872fc56c-f648-4c83-9a80-0bb9da7e00af" providerId="ADAL" clId="{98F84B39-5E78-4629-A331-0B22BAB1E684}" dt="2025-05-26T03:59:25.885" v="3129" actId="164"/>
          <ac:grpSpMkLst>
            <pc:docMk/>
            <pc:sldMk cId="912222108" sldId="267"/>
            <ac:grpSpMk id="57" creationId="{35500254-8D05-BE9E-6F71-D00C515A4EEC}"/>
          </ac:grpSpMkLst>
        </pc:grpChg>
        <pc:grpChg chg="mod">
          <ac:chgData name="MacCormick, John" userId="872fc56c-f648-4c83-9a80-0bb9da7e00af" providerId="ADAL" clId="{98F84B39-5E78-4629-A331-0B22BAB1E684}" dt="2025-05-26T03:59:20.025" v="3128" actId="164"/>
          <ac:grpSpMkLst>
            <pc:docMk/>
            <pc:sldMk cId="912222108" sldId="267"/>
            <ac:grpSpMk id="62" creationId="{39B5F8C4-CD91-FE48-3FAE-7228C113AAB2}"/>
          </ac:grpSpMkLst>
        </pc:grpChg>
        <pc:grpChg chg="add del mod">
          <ac:chgData name="MacCormick, John" userId="872fc56c-f648-4c83-9a80-0bb9da7e00af" providerId="ADAL" clId="{98F84B39-5E78-4629-A331-0B22BAB1E684}" dt="2025-05-26T03:49:01.222" v="3113" actId="165"/>
          <ac:grpSpMkLst>
            <pc:docMk/>
            <pc:sldMk cId="912222108" sldId="267"/>
            <ac:grpSpMk id="63" creationId="{BE9E405D-D302-7677-06B5-3D079953307C}"/>
          </ac:grpSpMkLst>
        </pc:grpChg>
        <pc:grpChg chg="add mod">
          <ac:chgData name="MacCormick, John" userId="872fc56c-f648-4c83-9a80-0bb9da7e00af" providerId="ADAL" clId="{98F84B39-5E78-4629-A331-0B22BAB1E684}" dt="2025-05-26T03:58:47.167" v="3127" actId="164"/>
          <ac:grpSpMkLst>
            <pc:docMk/>
            <pc:sldMk cId="912222108" sldId="267"/>
            <ac:grpSpMk id="77" creationId="{1AF9C8F5-C802-8F06-07BE-90A888B0FC2D}"/>
          </ac:grpSpMkLst>
        </pc:grpChg>
        <pc:grpChg chg="add mod">
          <ac:chgData name="MacCormick, John" userId="872fc56c-f648-4c83-9a80-0bb9da7e00af" providerId="ADAL" clId="{98F84B39-5E78-4629-A331-0B22BAB1E684}" dt="2025-05-26T03:59:20.025" v="3128" actId="164"/>
          <ac:grpSpMkLst>
            <pc:docMk/>
            <pc:sldMk cId="912222108" sldId="267"/>
            <ac:grpSpMk id="78" creationId="{45921860-6EC9-2AFC-7F55-CBD32E1E2A47}"/>
          </ac:grpSpMkLst>
        </pc:grpChg>
        <pc:grpChg chg="add mod">
          <ac:chgData name="MacCormick, John" userId="872fc56c-f648-4c83-9a80-0bb9da7e00af" providerId="ADAL" clId="{98F84B39-5E78-4629-A331-0B22BAB1E684}" dt="2025-05-26T03:59:25.885" v="3129" actId="164"/>
          <ac:grpSpMkLst>
            <pc:docMk/>
            <pc:sldMk cId="912222108" sldId="267"/>
            <ac:grpSpMk id="81" creationId="{F96D2F4F-3C05-8E8F-E226-541849CD8505}"/>
          </ac:grpSpMkLst>
        </pc:grpChg>
        <pc:grpChg chg="add mod">
          <ac:chgData name="MacCormick, John" userId="872fc56c-f648-4c83-9a80-0bb9da7e00af" providerId="ADAL" clId="{98F84B39-5E78-4629-A331-0B22BAB1E684}" dt="2025-05-26T03:59:25.885" v="3129" actId="164"/>
          <ac:grpSpMkLst>
            <pc:docMk/>
            <pc:sldMk cId="912222108" sldId="267"/>
            <ac:grpSpMk id="82" creationId="{72C5B930-909A-828B-3545-A8442C861CCC}"/>
          </ac:grpSpMkLst>
        </pc:grpChg>
        <pc:grpChg chg="add mod">
          <ac:chgData name="MacCormick, John" userId="872fc56c-f648-4c83-9a80-0bb9da7e00af" providerId="ADAL" clId="{98F84B39-5E78-4629-A331-0B22BAB1E684}" dt="2025-05-26T04:00:21.703" v="3162" actId="164"/>
          <ac:grpSpMkLst>
            <pc:docMk/>
            <pc:sldMk cId="912222108" sldId="267"/>
            <ac:grpSpMk id="83" creationId="{D8A388B4-FB08-7621-68E0-71A529E28BB4}"/>
          </ac:grpSpMkLst>
        </pc:grpChg>
        <pc:grpChg chg="add mod">
          <ac:chgData name="MacCormick, John" userId="872fc56c-f648-4c83-9a80-0bb9da7e00af" providerId="ADAL" clId="{98F84B39-5E78-4629-A331-0B22BAB1E684}" dt="2025-05-26T04:00:23.009" v="3166" actId="1037"/>
          <ac:grpSpMkLst>
            <pc:docMk/>
            <pc:sldMk cId="912222108" sldId="267"/>
            <ac:grpSpMk id="84" creationId="{7711E814-B98B-6B06-F74B-B8E2FFCF7A4A}"/>
          </ac:grpSpMkLst>
        </pc:grpChg>
        <pc:grpChg chg="add 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85" creationId="{2CFA6AEA-F038-9E0B-A79C-DCF4493774DD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87" creationId="{D17F7419-1DFD-4CAD-2796-DFE5C8D8B7CD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90" creationId="{E3CB2E43-7499-41F5-707C-D30C81E61B1A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91" creationId="{F114CF3B-925A-F9ED-3B17-F4B2AB607701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92" creationId="{E3997DD4-C777-B436-7B2F-30B11432532F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93" creationId="{78C146F1-52E2-70BC-59A7-DE13FEAD054E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96" creationId="{56F205BC-968D-1619-ABC4-ECCF2C8920C6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98" creationId="{1548934B-1F62-1F55-C50D-348D0C3E63E9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99" creationId="{8337500C-7E92-D79F-D07E-E6FC9D08AA8C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100" creationId="{77D7248D-45E2-8CAA-64A0-63110D00647B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101" creationId="{D140D2D8-7F81-333A-81BD-2B20D4BAED90}"/>
          </ac:grpSpMkLst>
        </pc:grpChg>
        <pc:grpChg chg="mod">
          <ac:chgData name="MacCormick, John" userId="872fc56c-f648-4c83-9a80-0bb9da7e00af" providerId="ADAL" clId="{98F84B39-5E78-4629-A331-0B22BAB1E684}" dt="2025-05-26T04:13:23.210" v="3313"/>
          <ac:grpSpMkLst>
            <pc:docMk/>
            <pc:sldMk cId="912222108" sldId="267"/>
            <ac:grpSpMk id="102" creationId="{9FA6C7A9-C4C5-523A-03CF-A0FDC0C84B88}"/>
          </ac:grpSpMkLst>
        </pc:grpChg>
        <pc:picChg chg="add mod">
          <ac:chgData name="MacCormick, John" userId="872fc56c-f648-4c83-9a80-0bb9da7e00af" providerId="ADAL" clId="{98F84B39-5E78-4629-A331-0B22BAB1E684}" dt="2025-05-26T04:00:21.703" v="3162" actId="164"/>
          <ac:picMkLst>
            <pc:docMk/>
            <pc:sldMk cId="912222108" sldId="267"/>
            <ac:picMk id="4" creationId="{75407D5E-4A6F-6A63-F9E3-2E43841DB0DD}"/>
          </ac:picMkLst>
        </pc:picChg>
        <pc:picChg chg="add mod">
          <ac:chgData name="MacCormick, John" userId="872fc56c-f648-4c83-9a80-0bb9da7e00af" providerId="ADAL" clId="{98F84B39-5E78-4629-A331-0B22BAB1E684}" dt="2025-05-26T04:00:21.703" v="3162" actId="164"/>
          <ac:picMkLst>
            <pc:docMk/>
            <pc:sldMk cId="912222108" sldId="267"/>
            <ac:picMk id="76" creationId="{D2780BBB-EA08-D19C-D0FD-56F7FE6A680E}"/>
          </ac:picMkLst>
        </pc:picChg>
        <pc:picChg chg="mod">
          <ac:chgData name="MacCormick, John" userId="872fc56c-f648-4c83-9a80-0bb9da7e00af" providerId="ADAL" clId="{98F84B39-5E78-4629-A331-0B22BAB1E684}" dt="2025-05-26T04:13:23.210" v="3313"/>
          <ac:picMkLst>
            <pc:docMk/>
            <pc:sldMk cId="912222108" sldId="267"/>
            <ac:picMk id="86" creationId="{D0556650-8C9D-6407-A626-E4524D8C082B}"/>
          </ac:picMkLst>
        </pc:picChg>
        <pc:inkChg chg="add del mod">
          <ac:chgData name="MacCormick, John" userId="872fc56c-f648-4c83-9a80-0bb9da7e00af" providerId="ADAL" clId="{98F84B39-5E78-4629-A331-0B22BAB1E684}" dt="2025-05-26T03:46:20.200" v="3004" actId="9405"/>
          <ac:inkMkLst>
            <pc:docMk/>
            <pc:sldMk cId="912222108" sldId="267"/>
            <ac:inkMk id="3" creationId="{0CFE88C3-39C0-DE08-4B5C-DE15A207C00B}"/>
          </ac:inkMkLst>
        </pc:inkChg>
        <pc:inkChg chg="add del mod">
          <ac:chgData name="MacCormick, John" userId="872fc56c-f648-4c83-9a80-0bb9da7e00af" providerId="ADAL" clId="{98F84B39-5E78-4629-A331-0B22BAB1E684}" dt="2025-05-26T03:46:19.644" v="3003"/>
          <ac:inkMkLst>
            <pc:docMk/>
            <pc:sldMk cId="912222108" sldId="267"/>
            <ac:inkMk id="7" creationId="{31E2C01D-99DE-A192-03EC-F5BB5683D01E}"/>
          </ac:inkMkLst>
        </pc:inkChg>
        <pc:inkChg chg="add del mod">
          <ac:chgData name="MacCormick, John" userId="872fc56c-f648-4c83-9a80-0bb9da7e00af" providerId="ADAL" clId="{98F84B39-5E78-4629-A331-0B22BAB1E684}" dt="2025-05-26T03:46:09.973" v="2993"/>
          <ac:inkMkLst>
            <pc:docMk/>
            <pc:sldMk cId="912222108" sldId="267"/>
            <ac:inkMk id="9" creationId="{CCD38A43-C422-9A31-06F8-B1DF30C7FEC2}"/>
          </ac:inkMkLst>
        </pc:inkChg>
        <pc:inkChg chg="add del mod">
          <ac:chgData name="MacCormick, John" userId="872fc56c-f648-4c83-9a80-0bb9da7e00af" providerId="ADAL" clId="{98F84B39-5E78-4629-A331-0B22BAB1E684}" dt="2025-05-26T03:46:19.304" v="3001"/>
          <ac:inkMkLst>
            <pc:docMk/>
            <pc:sldMk cId="912222108" sldId="267"/>
            <ac:inkMk id="11" creationId="{431C29DD-C881-43CD-CA4F-DA54E5FC5859}"/>
          </ac:inkMkLst>
        </pc:inkChg>
        <pc:inkChg chg="add del mod">
          <ac:chgData name="MacCormick, John" userId="872fc56c-f648-4c83-9a80-0bb9da7e00af" providerId="ADAL" clId="{98F84B39-5E78-4629-A331-0B22BAB1E684}" dt="2025-05-26T03:46:19.117" v="2999"/>
          <ac:inkMkLst>
            <pc:docMk/>
            <pc:sldMk cId="912222108" sldId="267"/>
            <ac:inkMk id="13" creationId="{E277BAE5-4B19-CF13-3B15-9FF5A55D3835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15" creationId="{C073690B-51E6-ABEC-5ABE-BA2E08600EF9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16" creationId="{972E96F3-D2D1-048B-A1B9-60127DE5D91F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17" creationId="{3FA99B53-9A18-FCAC-A82A-68F379900DBE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18" creationId="{591B1958-0D15-9852-1AA9-5F7FBBC3A856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19" creationId="{3A5040FA-0CA8-E5D3-7C17-A32DAE08DB2C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20" creationId="{6355CA18-F78C-CE9D-DD0C-C3773BDDFE3F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21" creationId="{9A5864DE-E2FF-DC7F-EEC7-A9819A1CD269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22" creationId="{8E576789-61DA-D988-23A9-672BD7EC4A91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24" creationId="{07BFC697-BFC2-3AAD-FC9F-3E31255F2E16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26" creationId="{7854B87D-5D8C-0CD0-AC54-9410D1079AD2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28" creationId="{5C42597C-1306-1C25-B7C7-8F3EF4D27FEA}"/>
          </ac:inkMkLst>
        </pc:inkChg>
        <pc:inkChg chg="add mod">
          <ac:chgData name="MacCormick, John" userId="872fc56c-f648-4c83-9a80-0bb9da7e00af" providerId="ADAL" clId="{98F84B39-5E78-4629-A331-0B22BAB1E684}" dt="2025-05-26T04:00:04.699" v="3161" actId="1038"/>
          <ac:inkMkLst>
            <pc:docMk/>
            <pc:sldMk cId="912222108" sldId="267"/>
            <ac:inkMk id="30" creationId="{92C75F85-41F5-7AB3-9E64-E56C1FAE816A}"/>
          </ac:inkMkLst>
        </pc:inkChg>
        <pc:inkChg chg="add mod">
          <ac:chgData name="MacCormick, John" userId="872fc56c-f648-4c83-9a80-0bb9da7e00af" providerId="ADAL" clId="{98F84B39-5E78-4629-A331-0B22BAB1E684}" dt="2025-05-26T04:00:04.699" v="3161" actId="1038"/>
          <ac:inkMkLst>
            <pc:docMk/>
            <pc:sldMk cId="912222108" sldId="267"/>
            <ac:inkMk id="31" creationId="{29F0AACB-08F6-A301-F8EE-FC8BD9183BDA}"/>
          </ac:inkMkLst>
        </pc:inkChg>
        <pc:inkChg chg="mod topLvl">
          <ac:chgData name="MacCormick, John" userId="872fc56c-f648-4c83-9a80-0bb9da7e00af" providerId="ADAL" clId="{98F84B39-5E78-4629-A331-0B22BAB1E684}" dt="2025-05-26T03:58:47.167" v="3127" actId="164"/>
          <ac:inkMkLst>
            <pc:docMk/>
            <pc:sldMk cId="912222108" sldId="267"/>
            <ac:inkMk id="34" creationId="{D9AA6514-370D-B096-0E3E-CC6F0775E16C}"/>
          </ac:inkMkLst>
        </pc:inkChg>
        <pc:inkChg chg="mod topLvl">
          <ac:chgData name="MacCormick, John" userId="872fc56c-f648-4c83-9a80-0bb9da7e00af" providerId="ADAL" clId="{98F84B39-5E78-4629-A331-0B22BAB1E684}" dt="2025-05-26T03:58:47.167" v="3127" actId="164"/>
          <ac:inkMkLst>
            <pc:docMk/>
            <pc:sldMk cId="912222108" sldId="267"/>
            <ac:inkMk id="35" creationId="{47D1D143-EAA2-0E46-623C-BBCBC488CF00}"/>
          </ac:inkMkLst>
        </pc:inkChg>
        <pc:inkChg chg="mod topLvl">
          <ac:chgData name="MacCormick, John" userId="872fc56c-f648-4c83-9a80-0bb9da7e00af" providerId="ADAL" clId="{98F84B39-5E78-4629-A331-0B22BAB1E684}" dt="2025-05-26T03:58:47.167" v="3127" actId="164"/>
          <ac:inkMkLst>
            <pc:docMk/>
            <pc:sldMk cId="912222108" sldId="267"/>
            <ac:inkMk id="36" creationId="{078B6905-AB3C-A71D-287A-AD4A0ED1CFDB}"/>
          </ac:inkMkLst>
        </pc:inkChg>
        <pc:inkChg chg="mod topLvl">
          <ac:chgData name="MacCormick, John" userId="872fc56c-f648-4c83-9a80-0bb9da7e00af" providerId="ADAL" clId="{98F84B39-5E78-4629-A331-0B22BAB1E684}" dt="2025-05-26T03:58:47.167" v="3127" actId="164"/>
          <ac:inkMkLst>
            <pc:docMk/>
            <pc:sldMk cId="912222108" sldId="267"/>
            <ac:inkMk id="37" creationId="{FA9A2ADF-2035-C61B-BE1D-6CC4C0860A53}"/>
          </ac:inkMkLst>
        </pc:inkChg>
        <pc:inkChg chg="mod topLvl">
          <ac:chgData name="MacCormick, John" userId="872fc56c-f648-4c83-9a80-0bb9da7e00af" providerId="ADAL" clId="{98F84B39-5E78-4629-A331-0B22BAB1E684}" dt="2025-05-26T03:58:47.167" v="3127" actId="164"/>
          <ac:inkMkLst>
            <pc:docMk/>
            <pc:sldMk cId="912222108" sldId="267"/>
            <ac:inkMk id="38" creationId="{CCAC2C5F-B689-3D29-FFEC-8D955443B381}"/>
          </ac:inkMkLst>
        </pc:inkChg>
        <pc:inkChg chg="mod topLvl">
          <ac:chgData name="MacCormick, John" userId="872fc56c-f648-4c83-9a80-0bb9da7e00af" providerId="ADAL" clId="{98F84B39-5E78-4629-A331-0B22BAB1E684}" dt="2025-05-26T03:58:47.167" v="3127" actId="164"/>
          <ac:inkMkLst>
            <pc:docMk/>
            <pc:sldMk cId="912222108" sldId="267"/>
            <ac:inkMk id="39" creationId="{9FD6C9DB-6F0B-C11D-9DD1-A3602CD09A1A}"/>
          </ac:inkMkLst>
        </pc:inkChg>
        <pc:inkChg chg="mod topLvl">
          <ac:chgData name="MacCormick, John" userId="872fc56c-f648-4c83-9a80-0bb9da7e00af" providerId="ADAL" clId="{98F84B39-5E78-4629-A331-0B22BAB1E684}" dt="2025-05-26T03:58:47.167" v="3127" actId="164"/>
          <ac:inkMkLst>
            <pc:docMk/>
            <pc:sldMk cId="912222108" sldId="267"/>
            <ac:inkMk id="40" creationId="{B8B8722E-4C9D-CEA8-BD08-753CC12F2261}"/>
          </ac:inkMkLst>
        </pc:inkChg>
        <pc:inkChg chg="mod topLvl">
          <ac:chgData name="MacCormick, John" userId="872fc56c-f648-4c83-9a80-0bb9da7e00af" providerId="ADAL" clId="{98F84B39-5E78-4629-A331-0B22BAB1E684}" dt="2025-05-26T03:58:47.167" v="3127" actId="164"/>
          <ac:inkMkLst>
            <pc:docMk/>
            <pc:sldMk cId="912222108" sldId="267"/>
            <ac:inkMk id="41" creationId="{A16D36A0-4334-DD41-75FC-7A3006493F7F}"/>
          </ac:inkMkLst>
        </pc:inkChg>
        <pc:inkChg chg="mod topLvl">
          <ac:chgData name="MacCormick, John" userId="872fc56c-f648-4c83-9a80-0bb9da7e00af" providerId="ADAL" clId="{98F84B39-5E78-4629-A331-0B22BAB1E684}" dt="2025-05-26T03:58:47.167" v="3127" actId="164"/>
          <ac:inkMkLst>
            <pc:docMk/>
            <pc:sldMk cId="912222108" sldId="267"/>
            <ac:inkMk id="42" creationId="{CBD1E913-08F5-62CF-3017-E1CB95FC468A}"/>
          </ac:inkMkLst>
        </pc:inkChg>
        <pc:inkChg chg="mod topLvl">
          <ac:chgData name="MacCormick, John" userId="872fc56c-f648-4c83-9a80-0bb9da7e00af" providerId="ADAL" clId="{98F84B39-5E78-4629-A331-0B22BAB1E684}" dt="2025-05-26T03:58:28.204" v="3124" actId="164"/>
          <ac:inkMkLst>
            <pc:docMk/>
            <pc:sldMk cId="912222108" sldId="267"/>
            <ac:inkMk id="43" creationId="{1792C55D-8B12-C639-CD81-E35A65D8DE75}"/>
          </ac:inkMkLst>
        </pc:inkChg>
        <pc:inkChg chg="mod topLvl">
          <ac:chgData name="MacCormick, John" userId="872fc56c-f648-4c83-9a80-0bb9da7e00af" providerId="ADAL" clId="{98F84B39-5E78-4629-A331-0B22BAB1E684}" dt="2025-05-26T03:58:28.204" v="3124" actId="164"/>
          <ac:inkMkLst>
            <pc:docMk/>
            <pc:sldMk cId="912222108" sldId="267"/>
            <ac:inkMk id="44" creationId="{8BD494A4-4119-8D83-26BE-BC0579E07E90}"/>
          </ac:inkMkLst>
        </pc:inkChg>
        <pc:inkChg chg="del mod topLvl">
          <ac:chgData name="MacCormick, John" userId="872fc56c-f648-4c83-9a80-0bb9da7e00af" providerId="ADAL" clId="{98F84B39-5E78-4629-A331-0B22BAB1E684}" dt="2025-05-26T03:48:06.105" v="3088" actId="478"/>
          <ac:inkMkLst>
            <pc:docMk/>
            <pc:sldMk cId="912222108" sldId="267"/>
            <ac:inkMk id="45" creationId="{03E95B38-53B1-FC82-BD02-41235393794F}"/>
          </ac:inkMkLst>
        </pc:inkChg>
        <pc:inkChg chg="del mod topLvl">
          <ac:chgData name="MacCormick, John" userId="872fc56c-f648-4c83-9a80-0bb9da7e00af" providerId="ADAL" clId="{98F84B39-5E78-4629-A331-0B22BAB1E684}" dt="2025-05-26T03:48:06.105" v="3088" actId="478"/>
          <ac:inkMkLst>
            <pc:docMk/>
            <pc:sldMk cId="912222108" sldId="267"/>
            <ac:inkMk id="46" creationId="{E41D6031-EDD4-D674-E5D1-E9B757057B67}"/>
          </ac:inkMkLst>
        </pc:inkChg>
        <pc:inkChg chg="add del mod">
          <ac:chgData name="MacCormick, John" userId="872fc56c-f648-4c83-9a80-0bb9da7e00af" providerId="ADAL" clId="{98F84B39-5E78-4629-A331-0B22BAB1E684}" dt="2025-05-26T03:48:36.870" v="3100" actId="9405"/>
          <ac:inkMkLst>
            <pc:docMk/>
            <pc:sldMk cId="912222108" sldId="267"/>
            <ac:inkMk id="48" creationId="{18CC81F5-E192-9111-FDF3-BF18B6709701}"/>
          </ac:inkMkLst>
        </pc:inkChg>
        <pc:inkChg chg="add del mod">
          <ac:chgData name="MacCormick, John" userId="872fc56c-f648-4c83-9a80-0bb9da7e00af" providerId="ADAL" clId="{98F84B39-5E78-4629-A331-0B22BAB1E684}" dt="2025-05-26T03:48:36.560" v="3099"/>
          <ac:inkMkLst>
            <pc:docMk/>
            <pc:sldMk cId="912222108" sldId="267"/>
            <ac:inkMk id="49" creationId="{96EB794A-775A-895A-1C83-9292DB6CAD5B}"/>
          </ac:inkMkLst>
        </pc:inkChg>
        <pc:inkChg chg="add del mod">
          <ac:chgData name="MacCormick, John" userId="872fc56c-f648-4c83-9a80-0bb9da7e00af" providerId="ADAL" clId="{98F84B39-5E78-4629-A331-0B22BAB1E684}" dt="2025-05-26T03:48:36.150" v="3097"/>
          <ac:inkMkLst>
            <pc:docMk/>
            <pc:sldMk cId="912222108" sldId="267"/>
            <ac:inkMk id="51" creationId="{A3C4A5DC-1CBB-3DB9-4771-ED7D97097AA5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53" creationId="{4894B65A-FFE9-720D-B8B3-73B6D95B297C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54" creationId="{97F6E630-D26D-662E-9E5B-9BFACEDF39FA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55" creationId="{493823AF-9C16-3207-9CCB-841A5B7DAF09}"/>
          </ac:inkMkLst>
        </pc:inkChg>
        <pc:inkChg chg="add mod">
          <ac:chgData name="MacCormick, John" userId="872fc56c-f648-4c83-9a80-0bb9da7e00af" providerId="ADAL" clId="{98F84B39-5E78-4629-A331-0B22BAB1E684}" dt="2025-05-26T03:48:39.617" v="3105"/>
          <ac:inkMkLst>
            <pc:docMk/>
            <pc:sldMk cId="912222108" sldId="267"/>
            <ac:inkMk id="56" creationId="{71CAA979-D120-1991-DEDD-1E0E5CB807E8}"/>
          </ac:inkMkLst>
        </pc:inkChg>
        <pc:inkChg chg="add mod">
          <ac:chgData name="MacCormick, John" userId="872fc56c-f648-4c83-9a80-0bb9da7e00af" providerId="ADAL" clId="{98F84B39-5E78-4629-A331-0B22BAB1E684}" dt="2025-05-26T03:48:42.344" v="3110"/>
          <ac:inkMkLst>
            <pc:docMk/>
            <pc:sldMk cId="912222108" sldId="267"/>
            <ac:inkMk id="58" creationId="{5462B77E-3614-7803-E161-1D93F279DFA8}"/>
          </ac:inkMkLst>
        </pc:inkChg>
        <pc:inkChg chg="add mod">
          <ac:chgData name="MacCormick, John" userId="872fc56c-f648-4c83-9a80-0bb9da7e00af" providerId="ADAL" clId="{98F84B39-5E78-4629-A331-0B22BAB1E684}" dt="2025-05-26T03:48:42.344" v="3110"/>
          <ac:inkMkLst>
            <pc:docMk/>
            <pc:sldMk cId="912222108" sldId="267"/>
            <ac:inkMk id="59" creationId="{E9F64A0C-59B0-3A45-0799-C4830F370D7C}"/>
          </ac:inkMkLst>
        </pc:inkChg>
        <pc:inkChg chg="add mod">
          <ac:chgData name="MacCormick, John" userId="872fc56c-f648-4c83-9a80-0bb9da7e00af" providerId="ADAL" clId="{98F84B39-5E78-4629-A331-0B22BAB1E684}" dt="2025-05-26T03:48:42.344" v="3110"/>
          <ac:inkMkLst>
            <pc:docMk/>
            <pc:sldMk cId="912222108" sldId="267"/>
            <ac:inkMk id="60" creationId="{FD9BCA89-9A1A-8BC6-0C9A-6925C2FE07AD}"/>
          </ac:inkMkLst>
        </pc:inkChg>
        <pc:inkChg chg="add mod">
          <ac:chgData name="MacCormick, John" userId="872fc56c-f648-4c83-9a80-0bb9da7e00af" providerId="ADAL" clId="{98F84B39-5E78-4629-A331-0B22BAB1E684}" dt="2025-05-26T03:48:42.344" v="3110"/>
          <ac:inkMkLst>
            <pc:docMk/>
            <pc:sldMk cId="912222108" sldId="267"/>
            <ac:inkMk id="61" creationId="{A3FDD948-6E0C-89A1-DD81-415E41C1DA18}"/>
          </ac:inkMkLst>
        </pc:inkChg>
        <pc:inkChg chg="mod topLvl">
          <ac:chgData name="MacCormick, John" userId="872fc56c-f648-4c83-9a80-0bb9da7e00af" providerId="ADAL" clId="{98F84B39-5E78-4629-A331-0B22BAB1E684}" dt="2025-05-26T03:59:20.025" v="3128" actId="164"/>
          <ac:inkMkLst>
            <pc:docMk/>
            <pc:sldMk cId="912222108" sldId="267"/>
            <ac:inkMk id="64" creationId="{C8E9B0A9-90DD-41C9-C597-E79E40675945}"/>
          </ac:inkMkLst>
        </pc:inkChg>
        <pc:inkChg chg="mod topLvl">
          <ac:chgData name="MacCormick, John" userId="872fc56c-f648-4c83-9a80-0bb9da7e00af" providerId="ADAL" clId="{98F84B39-5E78-4629-A331-0B22BAB1E684}" dt="2025-05-26T03:59:20.025" v="3128" actId="164"/>
          <ac:inkMkLst>
            <pc:docMk/>
            <pc:sldMk cId="912222108" sldId="267"/>
            <ac:inkMk id="65" creationId="{CFAA7998-FDB8-E077-A986-FFBF4511213C}"/>
          </ac:inkMkLst>
        </pc:inkChg>
        <pc:inkChg chg="mod topLvl">
          <ac:chgData name="MacCormick, John" userId="872fc56c-f648-4c83-9a80-0bb9da7e00af" providerId="ADAL" clId="{98F84B39-5E78-4629-A331-0B22BAB1E684}" dt="2025-05-26T03:59:20.025" v="3128" actId="164"/>
          <ac:inkMkLst>
            <pc:docMk/>
            <pc:sldMk cId="912222108" sldId="267"/>
            <ac:inkMk id="66" creationId="{910512A6-494A-3CAC-B2D6-0ED6670046BC}"/>
          </ac:inkMkLst>
        </pc:inkChg>
        <pc:inkChg chg="mod topLvl">
          <ac:chgData name="MacCormick, John" userId="872fc56c-f648-4c83-9a80-0bb9da7e00af" providerId="ADAL" clId="{98F84B39-5E78-4629-A331-0B22BAB1E684}" dt="2025-05-26T03:59:20.025" v="3128" actId="164"/>
          <ac:inkMkLst>
            <pc:docMk/>
            <pc:sldMk cId="912222108" sldId="267"/>
            <ac:inkMk id="67" creationId="{3DBA06CA-64BC-F1A6-8615-8EF56CBE7A00}"/>
          </ac:inkMkLst>
        </pc:inkChg>
        <pc:inkChg chg="mod topLvl">
          <ac:chgData name="MacCormick, John" userId="872fc56c-f648-4c83-9a80-0bb9da7e00af" providerId="ADAL" clId="{98F84B39-5E78-4629-A331-0B22BAB1E684}" dt="2025-05-26T03:59:20.025" v="3128" actId="164"/>
          <ac:inkMkLst>
            <pc:docMk/>
            <pc:sldMk cId="912222108" sldId="267"/>
            <ac:inkMk id="68" creationId="{294C6136-60BC-3BAB-55B0-86A6A2400ECC}"/>
          </ac:inkMkLst>
        </pc:inkChg>
        <pc:inkChg chg="mod topLvl">
          <ac:chgData name="MacCormick, John" userId="872fc56c-f648-4c83-9a80-0bb9da7e00af" providerId="ADAL" clId="{98F84B39-5E78-4629-A331-0B22BAB1E684}" dt="2025-05-26T03:59:20.025" v="3128" actId="164"/>
          <ac:inkMkLst>
            <pc:docMk/>
            <pc:sldMk cId="912222108" sldId="267"/>
            <ac:inkMk id="69" creationId="{49EA68C3-0B81-410D-F744-6A700B102158}"/>
          </ac:inkMkLst>
        </pc:inkChg>
        <pc:inkChg chg="mod topLvl">
          <ac:chgData name="MacCormick, John" userId="872fc56c-f648-4c83-9a80-0bb9da7e00af" providerId="ADAL" clId="{98F84B39-5E78-4629-A331-0B22BAB1E684}" dt="2025-05-26T03:59:20.025" v="3128" actId="164"/>
          <ac:inkMkLst>
            <pc:docMk/>
            <pc:sldMk cId="912222108" sldId="267"/>
            <ac:inkMk id="70" creationId="{34FFDCA8-664F-3140-F87C-1707B905CD66}"/>
          </ac:inkMkLst>
        </pc:inkChg>
        <pc:inkChg chg="mod topLvl">
          <ac:chgData name="MacCormick, John" userId="872fc56c-f648-4c83-9a80-0bb9da7e00af" providerId="ADAL" clId="{98F84B39-5E78-4629-A331-0B22BAB1E684}" dt="2025-05-26T03:59:20.025" v="3128" actId="164"/>
          <ac:inkMkLst>
            <pc:docMk/>
            <pc:sldMk cId="912222108" sldId="267"/>
            <ac:inkMk id="71" creationId="{8BD21804-F777-58CF-7F74-0CC8DDC6D56E}"/>
          </ac:inkMkLst>
        </pc:inkChg>
        <pc:inkChg chg="mod topLvl">
          <ac:chgData name="MacCormick, John" userId="872fc56c-f648-4c83-9a80-0bb9da7e00af" providerId="ADAL" clId="{98F84B39-5E78-4629-A331-0B22BAB1E684}" dt="2025-05-26T03:59:20.025" v="3128" actId="164"/>
          <ac:inkMkLst>
            <pc:docMk/>
            <pc:sldMk cId="912222108" sldId="267"/>
            <ac:inkMk id="72" creationId="{A3FF30A7-E74D-4A5E-5E59-4E95A935B8E3}"/>
          </ac:inkMkLst>
        </pc:inkChg>
        <pc:inkChg chg="del mod topLvl">
          <ac:chgData name="MacCormick, John" userId="872fc56c-f648-4c83-9a80-0bb9da7e00af" providerId="ADAL" clId="{98F84B39-5E78-4629-A331-0B22BAB1E684}" dt="2025-05-26T03:49:04.569" v="3115" actId="478"/>
          <ac:inkMkLst>
            <pc:docMk/>
            <pc:sldMk cId="912222108" sldId="267"/>
            <ac:inkMk id="73" creationId="{2AC12F2D-F2B5-6D22-F880-1643D5AB0126}"/>
          </ac:inkMkLst>
        </pc:inkChg>
        <pc:inkChg chg="del mod topLvl">
          <ac:chgData name="MacCormick, John" userId="872fc56c-f648-4c83-9a80-0bb9da7e00af" providerId="ADAL" clId="{98F84B39-5E78-4629-A331-0B22BAB1E684}" dt="2025-05-26T03:49:03.614" v="3114" actId="478"/>
          <ac:inkMkLst>
            <pc:docMk/>
            <pc:sldMk cId="912222108" sldId="267"/>
            <ac:inkMk id="74" creationId="{8ED5E4BA-CD6F-58E6-4296-33AF4A70816B}"/>
          </ac:inkMkLst>
        </pc:inkChg>
        <pc:inkChg chg="mod">
          <ac:chgData name="MacCormick, John" userId="872fc56c-f648-4c83-9a80-0bb9da7e00af" providerId="ADAL" clId="{98F84B39-5E78-4629-A331-0B22BAB1E684}" dt="2025-05-26T03:58:29.116" v="3125"/>
          <ac:inkMkLst>
            <pc:docMk/>
            <pc:sldMk cId="912222108" sldId="267"/>
            <ac:inkMk id="79" creationId="{3A4F3A93-207B-7DA2-AD0A-7F193998761C}"/>
          </ac:inkMkLst>
        </pc:inkChg>
        <pc:inkChg chg="mod">
          <ac:chgData name="MacCormick, John" userId="872fc56c-f648-4c83-9a80-0bb9da7e00af" providerId="ADAL" clId="{98F84B39-5E78-4629-A331-0B22BAB1E684}" dt="2025-05-26T03:58:29.116" v="3125"/>
          <ac:inkMkLst>
            <pc:docMk/>
            <pc:sldMk cId="912222108" sldId="267"/>
            <ac:inkMk id="80" creationId="{C9182245-7C59-5B74-9EA4-0E8CB4E28ACF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97" creationId="{12E457D8-D3CD-5A0E-0EF1-3765183FA0E4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03" creationId="{EA8FF27F-E5DD-02E3-7B3E-3CC641BC4247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04" creationId="{51A89067-F481-5993-399A-FDFE544ABC3D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05" creationId="{9FEC9784-891D-DE4B-52B1-E468199E3EC4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06" creationId="{3E9A4794-4E56-4EBB-A755-83B303E15B5B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07" creationId="{950ABD7F-9D38-B8C3-3203-5026789EFAA9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08" creationId="{F1CB8E84-53FC-EE1A-BF8E-5DE4E9167C9C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09" creationId="{FDBAAA5B-8134-836B-541F-613C742C4F66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0" creationId="{3AA7737F-154C-4BB3-8C67-B1CCFBF9723A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1" creationId="{C0769C4C-D827-2076-733F-03E93C27A727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2" creationId="{49C568CA-5B5F-5D01-E431-2AC455A1C37D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3" creationId="{EB9BD2D0-1C9B-A473-2F9B-D1941E2DD21D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4" creationId="{0DD30562-AB67-F325-FFD4-876B25409186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5" creationId="{4279CBF8-AFF0-1574-A909-302333B53533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6" creationId="{CF6C4517-62C7-8594-E3CB-71C14C5D80D5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7" creationId="{26A09F7F-54F1-69D2-AFA1-B70C35395073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8" creationId="{4427C56D-CC0E-98CB-580F-99369A196332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19" creationId="{FF44E40A-420C-0F6A-667C-EC22249C3584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0" creationId="{9DA1F31B-75DA-A043-FCCB-302F83A6EC0A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1" creationId="{988788AF-0AB1-4FFB-FBEA-7169F7E0B8F5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2" creationId="{E3137AEF-DE0D-4EBD-08BF-06E9099EA5AA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3" creationId="{59E24542-6D10-E465-E96A-7B76482104AD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4" creationId="{55D933DC-B3D2-4635-D078-6533257FA0BA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5" creationId="{D796A1D4-544A-3032-A622-3E4FE61AA032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6" creationId="{656FFBCD-D46E-875C-ABF4-079DF795A7B0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7" creationId="{41A0D43D-F907-918C-DEEA-CC574469EFE8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8" creationId="{D75E3642-8EA1-262D-E0B8-7EDB135AC83A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29" creationId="{B74A8329-4821-FD0D-976E-C5373F742D63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0" creationId="{B2629C5C-9E7F-226A-4A90-5C2C321D5A7A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1" creationId="{0AA1CB2E-FE76-340F-70A6-07BC67E97B24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2" creationId="{6BC8146B-1438-D822-8323-19DF0997D6DD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3" creationId="{A0416ECC-4011-C63E-A42B-96E0D5AA9EB9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4" creationId="{4EE31E65-A302-B0FD-9339-787689883AFA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5" creationId="{ADCD6101-75D3-2F98-124F-30F27BDA3D48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6" creationId="{92CFAFEA-D06E-F3E4-4BAC-F882729B4FB0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7" creationId="{22615E98-9105-D84D-C5D3-7B5920493936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8" creationId="{68302064-1FA2-2F2A-B118-6B225867F2EB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39" creationId="{55BAC978-39D7-B353-4203-0AADF558B667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0" creationId="{A95034CD-8E9A-C220-9566-0E9BF311AF6D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1" creationId="{2739ED4A-106D-C07E-E76E-7139E334FA95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2" creationId="{6CDF4B61-27AF-C5CC-CD58-1BDCB300C2DE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3" creationId="{BFA086C8-767A-A268-3438-9E671E4D2464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4" creationId="{46CC40F8-5114-943D-5B6E-BB82040F6A1E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5" creationId="{64666968-72EB-5BA4-29DB-482C1E75316C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6" creationId="{1A8DDC62-E062-BBA2-11EC-26716455F9C1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7" creationId="{1DF4732E-9872-FB3E-6561-6DEA8E3D1098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8" creationId="{7FABB890-A53F-3F30-37E3-9486E7DF6E1D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49" creationId="{6344A5F8-24E2-3BAA-BADF-E1C50DC74399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0" creationId="{4B593B5B-850B-3A68-3162-CF3DD31F57B3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1" creationId="{51C1744F-EFDD-C5D3-FE16-763933FEFDC3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2" creationId="{DF15DB4C-592D-5D2D-CE1B-508B5B662F72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3" creationId="{D33A2877-E984-FE0D-19C3-6424E2AD001D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4" creationId="{4AC3DE96-8531-CC98-24A2-AA74363320B2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5" creationId="{00D9495E-CD0B-831F-8E1F-3322608F43CE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6" creationId="{E1ED4889-D8F8-6052-F184-BA511F35D1EF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7" creationId="{B8E43360-9E59-A8AE-0565-585574EBA1B1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8" creationId="{8DA28545-FFE4-1273-6818-A003C0E86488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59" creationId="{6A0EEB65-198A-79EA-1D3A-C367E1EFC0EA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60" creationId="{FABEC8AC-9EC7-7D5D-1982-BD94D8C1DFB8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61" creationId="{B50990CE-8DF3-9C73-DD20-E5FC9191808B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62" creationId="{C6A58D6F-BDB9-2D92-DB8F-3D8ECAD6A544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63" creationId="{C4278D8E-3C94-591B-85F4-09BDA8ACD65C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64" creationId="{A2C534BE-A197-6EDA-862A-D26EA472245A}"/>
          </ac:inkMkLst>
        </pc:inkChg>
        <pc:inkChg chg="mod">
          <ac:chgData name="MacCormick, John" userId="872fc56c-f648-4c83-9a80-0bb9da7e00af" providerId="ADAL" clId="{98F84B39-5E78-4629-A331-0B22BAB1E684}" dt="2025-05-26T04:13:23.210" v="3313"/>
          <ac:inkMkLst>
            <pc:docMk/>
            <pc:sldMk cId="912222108" sldId="267"/>
            <ac:inkMk id="165" creationId="{F6EBF622-0430-7325-C736-7DD8D42BC9E0}"/>
          </ac:inkMkLst>
        </pc:inkChg>
      </pc:sldChg>
      <pc:sldChg chg="delSp add del mod">
        <pc:chgData name="MacCormick, John" userId="872fc56c-f648-4c83-9a80-0bb9da7e00af" providerId="ADAL" clId="{98F84B39-5E78-4629-A331-0B22BAB1E684}" dt="2025-05-25T21:05:29.992" v="1353" actId="47"/>
        <pc:sldMkLst>
          <pc:docMk/>
          <pc:sldMk cId="3543934090" sldId="268"/>
        </pc:sldMkLst>
        <pc:spChg chg="del">
          <ac:chgData name="MacCormick, John" userId="872fc56c-f648-4c83-9a80-0bb9da7e00af" providerId="ADAL" clId="{98F84B39-5E78-4629-A331-0B22BAB1E684}" dt="2025-05-25T21:00:17.256" v="1226" actId="478"/>
          <ac:spMkLst>
            <pc:docMk/>
            <pc:sldMk cId="3543934090" sldId="268"/>
            <ac:spMk id="5" creationId="{4620345C-52EA-7C3B-6F4C-00AE16E0ABFC}"/>
          </ac:spMkLst>
        </pc:spChg>
        <pc:spChg chg="del">
          <ac:chgData name="MacCormick, John" userId="872fc56c-f648-4c83-9a80-0bb9da7e00af" providerId="ADAL" clId="{98F84B39-5E78-4629-A331-0B22BAB1E684}" dt="2025-05-25T21:00:18.652" v="1227" actId="478"/>
          <ac:spMkLst>
            <pc:docMk/>
            <pc:sldMk cId="3543934090" sldId="268"/>
            <ac:spMk id="6" creationId="{63EB9A0B-7856-A734-7C2A-DF251C9A429D}"/>
          </ac:spMkLst>
        </pc:spChg>
        <pc:picChg chg="del">
          <ac:chgData name="MacCormick, John" userId="872fc56c-f648-4c83-9a80-0bb9da7e00af" providerId="ADAL" clId="{98F84B39-5E78-4629-A331-0B22BAB1E684}" dt="2025-05-25T21:00:15.484" v="1225" actId="478"/>
          <ac:picMkLst>
            <pc:docMk/>
            <pc:sldMk cId="3543934090" sldId="268"/>
            <ac:picMk id="4" creationId="{75407D5E-4A6F-6A63-F9E3-2E43841DB0DD}"/>
          </ac:picMkLst>
        </pc:picChg>
      </pc:sldChg>
      <pc:sldChg chg="addSp delSp modSp new mod modAnim">
        <pc:chgData name="MacCormick, John" userId="872fc56c-f648-4c83-9a80-0bb9da7e00af" providerId="ADAL" clId="{98F84B39-5E78-4629-A331-0B22BAB1E684}" dt="2025-05-26T22:27:04.881" v="3902" actId="20577"/>
        <pc:sldMkLst>
          <pc:docMk/>
          <pc:sldMk cId="4294832298" sldId="269"/>
        </pc:sldMkLst>
        <pc:spChg chg="mod">
          <ac:chgData name="MacCormick, John" userId="872fc56c-f648-4c83-9a80-0bb9da7e00af" providerId="ADAL" clId="{98F84B39-5E78-4629-A331-0B22BAB1E684}" dt="2025-05-25T21:04:51.211" v="1334" actId="27636"/>
          <ac:spMkLst>
            <pc:docMk/>
            <pc:sldMk cId="4294832298" sldId="269"/>
            <ac:spMk id="2" creationId="{E1A412D7-6240-E2E5-B4E8-344862718CB3}"/>
          </ac:spMkLst>
        </pc:spChg>
        <pc:spChg chg="mod">
          <ac:chgData name="MacCormick, John" userId="872fc56c-f648-4c83-9a80-0bb9da7e00af" providerId="ADAL" clId="{98F84B39-5E78-4629-A331-0B22BAB1E684}" dt="2025-05-26T22:27:04.881" v="3902" actId="20577"/>
          <ac:spMkLst>
            <pc:docMk/>
            <pc:sldMk cId="4294832298" sldId="269"/>
            <ac:spMk id="3" creationId="{3E89CA13-A93D-7F7F-9327-2F10C7265334}"/>
          </ac:spMkLst>
        </pc:spChg>
        <pc:spChg chg="add mod">
          <ac:chgData name="MacCormick, John" userId="872fc56c-f648-4c83-9a80-0bb9da7e00af" providerId="ADAL" clId="{98F84B39-5E78-4629-A331-0B22BAB1E684}" dt="2025-05-25T21:04:40.714" v="1332" actId="1076"/>
          <ac:spMkLst>
            <pc:docMk/>
            <pc:sldMk cId="4294832298" sldId="269"/>
            <ac:spMk id="4" creationId="{AF662362-F12A-C06D-07A8-E625256301E2}"/>
          </ac:spMkLst>
        </pc:spChg>
        <pc:grpChg chg="del mod">
          <ac:chgData name="MacCormick, John" userId="872fc56c-f648-4c83-9a80-0bb9da7e00af" providerId="ADAL" clId="{98F84B39-5E78-4629-A331-0B22BAB1E684}" dt="2025-05-26T04:08:17.348" v="3281"/>
          <ac:grpSpMkLst>
            <pc:docMk/>
            <pc:sldMk cId="4294832298" sldId="269"/>
            <ac:grpSpMk id="31" creationId="{ADCA27A1-4F9E-E6FA-7AEC-DF3D5C31E1BC}"/>
          </ac:grpSpMkLst>
        </pc:grpChg>
        <pc:grpChg chg="mod">
          <ac:chgData name="MacCormick, John" userId="872fc56c-f648-4c83-9a80-0bb9da7e00af" providerId="ADAL" clId="{98F84B39-5E78-4629-A331-0B22BAB1E684}" dt="2025-05-26T04:08:31.573" v="3282" actId="164"/>
          <ac:grpSpMkLst>
            <pc:docMk/>
            <pc:sldMk cId="4294832298" sldId="269"/>
            <ac:grpSpMk id="32" creationId="{523BFB24-D46C-327C-D3F8-3D962DA17320}"/>
          </ac:grpSpMkLst>
        </pc:grpChg>
        <pc:grpChg chg="mod">
          <ac:chgData name="MacCormick, John" userId="872fc56c-f648-4c83-9a80-0bb9da7e00af" providerId="ADAL" clId="{98F84B39-5E78-4629-A331-0B22BAB1E684}" dt="2025-05-26T04:08:31.573" v="3282" actId="164"/>
          <ac:grpSpMkLst>
            <pc:docMk/>
            <pc:sldMk cId="4294832298" sldId="269"/>
            <ac:grpSpMk id="35" creationId="{411FD1B9-DC14-9F6D-5385-2C5AB3736836}"/>
          </ac:grpSpMkLst>
        </pc:grpChg>
        <pc:grpChg chg="add mod">
          <ac:chgData name="MacCormick, John" userId="872fc56c-f648-4c83-9a80-0bb9da7e00af" providerId="ADAL" clId="{98F84B39-5E78-4629-A331-0B22BAB1E684}" dt="2025-05-26T04:08:36.345" v="3283" actId="164"/>
          <ac:grpSpMkLst>
            <pc:docMk/>
            <pc:sldMk cId="4294832298" sldId="269"/>
            <ac:grpSpMk id="36" creationId="{1BAE5625-9B5B-3ABE-8F6E-818C4A56CDDE}"/>
          </ac:grpSpMkLst>
        </pc:grpChg>
        <pc:grpChg chg="add mod">
          <ac:chgData name="MacCormick, John" userId="872fc56c-f648-4c83-9a80-0bb9da7e00af" providerId="ADAL" clId="{98F84B39-5E78-4629-A331-0B22BAB1E684}" dt="2025-05-26T04:08:36.345" v="3283" actId="164"/>
          <ac:grpSpMkLst>
            <pc:docMk/>
            <pc:sldMk cId="4294832298" sldId="269"/>
            <ac:grpSpMk id="37" creationId="{B20AF14C-B527-CDB6-6E44-4D71C7A1B1B9}"/>
          </ac:grpSpMkLst>
        </pc:grpChg>
        <pc:picChg chg="add mod">
          <ac:chgData name="MacCormick, John" userId="872fc56c-f648-4c83-9a80-0bb9da7e00af" providerId="ADAL" clId="{98F84B39-5E78-4629-A331-0B22BAB1E684}" dt="2025-05-26T04:08:36.345" v="3283" actId="164"/>
          <ac:picMkLst>
            <pc:docMk/>
            <pc:sldMk cId="4294832298" sldId="269"/>
            <ac:picMk id="6" creationId="{E9441062-AE3E-07A3-38A6-8B038F0FE4D4}"/>
          </ac:picMkLst>
        </pc:pic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7" creationId="{18E0AD84-71A4-3947-C6D3-26021E525AC0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8" creationId="{F5BDADFC-5B6B-119F-7042-9BAC9D43077E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9" creationId="{39E8B176-FD45-858E-C7CA-F17BD4FE56CE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0" creationId="{BD098C8B-090C-24B3-A4B9-5FDB4F059AB9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1" creationId="{C7A46241-EC06-EEF7-360C-5CE29C5AA719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2" creationId="{8015CE74-C4F7-AA8F-5290-53A952E1CD8E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3" creationId="{D42FED62-E7E1-8FCC-F172-CA264D0B232A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4" creationId="{B8631385-C5B0-FED2-7937-B39263E8A390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5" creationId="{C3FA6FB9-135E-09D4-56F0-65A0BAB3C24C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6" creationId="{9C561A85-A472-1C29-FE50-398452EE46A0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7" creationId="{0DF71D3C-C68C-CB7F-4CC4-9594501530A2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8" creationId="{4952C171-2E46-5448-C1AE-92B947904A66}"/>
          </ac:inkMkLst>
        </pc:inkChg>
        <pc:inkChg chg="add mod">
          <ac:chgData name="MacCormick, John" userId="872fc56c-f648-4c83-9a80-0bb9da7e00af" providerId="ADAL" clId="{98F84B39-5E78-4629-A331-0B22BAB1E684}" dt="2025-05-26T04:08:11.190" v="3278"/>
          <ac:inkMkLst>
            <pc:docMk/>
            <pc:sldMk cId="4294832298" sldId="269"/>
            <ac:inkMk id="19" creationId="{6A11F323-4A21-F0D5-0126-D139A23D6AB3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0" creationId="{72E64D71-A361-EA68-A38F-8472A625D48A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1" creationId="{F0B06A5B-04D3-F402-917C-949DFB7D2490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2" creationId="{6517D06A-A337-33ED-A2FC-251636E5955E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3" creationId="{BE0F8042-8A69-0CF6-1FF0-EF37E37AC88E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4" creationId="{FC175060-8B6A-24DB-839C-B60CB8CAA0C4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5" creationId="{6F781884-B689-1510-EFBD-A428A1098A19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6" creationId="{7D08966C-7FAC-AF95-36BC-9543021523D0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7" creationId="{6493E9EA-1DFA-904F-335C-23DE589A8503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8" creationId="{00E156F1-EBEC-F9CF-1273-089B38309E83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29" creationId="{4E47A7E8-421F-672A-CA85-1DDC8B79D303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30" creationId="{6D6D0A0B-EC7F-259A-6D9F-08F9BA8106BF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33" creationId="{96E7F842-1910-E6DF-D782-8E6937D25B6E}"/>
          </ac:inkMkLst>
        </pc:inkChg>
        <pc:inkChg chg="add mod">
          <ac:chgData name="MacCormick, John" userId="872fc56c-f648-4c83-9a80-0bb9da7e00af" providerId="ADAL" clId="{98F84B39-5E78-4629-A331-0B22BAB1E684}" dt="2025-05-26T04:08:17.348" v="3281"/>
          <ac:inkMkLst>
            <pc:docMk/>
            <pc:sldMk cId="4294832298" sldId="269"/>
            <ac:inkMk id="34" creationId="{BA6F3773-FA15-FEE8-E0CC-8DA42C4B3FD8}"/>
          </ac:inkMkLst>
        </pc:inkChg>
      </pc:sldChg>
      <pc:sldChg chg="addSp delSp modSp add mod modAnim">
        <pc:chgData name="MacCormick, John" userId="872fc56c-f648-4c83-9a80-0bb9da7e00af" providerId="ADAL" clId="{98F84B39-5E78-4629-A331-0B22BAB1E684}" dt="2025-05-26T04:24:49.334" v="3552"/>
        <pc:sldMkLst>
          <pc:docMk/>
          <pc:sldMk cId="503378647" sldId="270"/>
        </pc:sldMkLst>
        <pc:spChg chg="mod">
          <ac:chgData name="MacCormick, John" userId="872fc56c-f648-4c83-9a80-0bb9da7e00af" providerId="ADAL" clId="{98F84B39-5E78-4629-A331-0B22BAB1E684}" dt="2025-05-26T04:16:55.135" v="3382" actId="1037"/>
          <ac:spMkLst>
            <pc:docMk/>
            <pc:sldMk cId="503378647" sldId="270"/>
            <ac:spMk id="2" creationId="{E1A412D7-6240-E2E5-B4E8-344862718CB3}"/>
          </ac:spMkLst>
        </pc:spChg>
        <pc:spChg chg="del mod">
          <ac:chgData name="MacCormick, John" userId="872fc56c-f648-4c83-9a80-0bb9da7e00af" providerId="ADAL" clId="{98F84B39-5E78-4629-A331-0B22BAB1E684}" dt="2025-05-25T21:06:15.476" v="1362" actId="478"/>
          <ac:spMkLst>
            <pc:docMk/>
            <pc:sldMk cId="503378647" sldId="270"/>
            <ac:spMk id="3" creationId="{3E89CA13-A93D-7F7F-9327-2F10C7265334}"/>
          </ac:spMkLst>
        </pc:spChg>
        <pc:spChg chg="del">
          <ac:chgData name="MacCormick, John" userId="872fc56c-f648-4c83-9a80-0bb9da7e00af" providerId="ADAL" clId="{98F84B39-5E78-4629-A331-0B22BAB1E684}" dt="2025-05-25T21:06:17.753" v="1363" actId="478"/>
          <ac:spMkLst>
            <pc:docMk/>
            <pc:sldMk cId="503378647" sldId="270"/>
            <ac:spMk id="4" creationId="{AF662362-F12A-C06D-07A8-E625256301E2}"/>
          </ac:spMkLst>
        </pc:spChg>
        <pc:spChg chg="add mod">
          <ac:chgData name="MacCormick, John" userId="872fc56c-f648-4c83-9a80-0bb9da7e00af" providerId="ADAL" clId="{98F84B39-5E78-4629-A331-0B22BAB1E684}" dt="2025-05-26T04:16:39.810" v="3366" actId="164"/>
          <ac:spMkLst>
            <pc:docMk/>
            <pc:sldMk cId="503378647" sldId="270"/>
            <ac:spMk id="29" creationId="{73F973B3-DF3F-7908-1680-ACDDDC2DDE11}"/>
          </ac:spMkLst>
        </pc:spChg>
        <pc:spChg chg="add mod">
          <ac:chgData name="MacCormick, John" userId="872fc56c-f648-4c83-9a80-0bb9da7e00af" providerId="ADAL" clId="{98F84B39-5E78-4629-A331-0B22BAB1E684}" dt="2025-05-26T04:16:39.810" v="3366" actId="164"/>
          <ac:spMkLst>
            <pc:docMk/>
            <pc:sldMk cId="503378647" sldId="270"/>
            <ac:spMk id="32" creationId="{BA88DB48-9577-8AC0-00B6-2B2C802CCC4E}"/>
          </ac:spMkLst>
        </pc:spChg>
        <pc:spChg chg="add mod">
          <ac:chgData name="MacCormick, John" userId="872fc56c-f648-4c83-9a80-0bb9da7e00af" providerId="ADAL" clId="{98F84B39-5E78-4629-A331-0B22BAB1E684}" dt="2025-05-26T04:24:17.053" v="3549" actId="113"/>
          <ac:spMkLst>
            <pc:docMk/>
            <pc:sldMk cId="503378647" sldId="270"/>
            <ac:spMk id="101" creationId="{DA032655-9E8F-98C8-5CAB-D362E9C17AB8}"/>
          </ac:spMkLst>
        </pc:spChg>
        <pc:spChg chg="add mod">
          <ac:chgData name="MacCormick, John" userId="872fc56c-f648-4c83-9a80-0bb9da7e00af" providerId="ADAL" clId="{98F84B39-5E78-4629-A331-0B22BAB1E684}" dt="2025-05-26T04:24:21.085" v="3550" actId="113"/>
          <ac:spMkLst>
            <pc:docMk/>
            <pc:sldMk cId="503378647" sldId="270"/>
            <ac:spMk id="102" creationId="{EAE52FCB-7327-FACD-3245-5B53F148FB13}"/>
          </ac:spMkLst>
        </pc:spChg>
        <pc:grpChg chg="del mod">
          <ac:chgData name="MacCormick, John" userId="872fc56c-f648-4c83-9a80-0bb9da7e00af" providerId="ADAL" clId="{98F84B39-5E78-4629-A331-0B22BAB1E684}" dt="2025-05-26T04:11:07.355" v="3290"/>
          <ac:grpSpMkLst>
            <pc:docMk/>
            <pc:sldMk cId="503378647" sldId="270"/>
            <ac:grpSpMk id="7" creationId="{3CCBC11C-785E-AB6B-1067-C1A3370519AE}"/>
          </ac:grpSpMkLst>
        </pc:grpChg>
        <pc:grpChg chg="add del mod">
          <ac:chgData name="MacCormick, John" userId="872fc56c-f648-4c83-9a80-0bb9da7e00af" providerId="ADAL" clId="{98F84B39-5E78-4629-A331-0B22BAB1E684}" dt="2025-05-26T04:11:22.711" v="3299"/>
          <ac:grpSpMkLst>
            <pc:docMk/>
            <pc:sldMk cId="503378647" sldId="270"/>
            <ac:grpSpMk id="8" creationId="{44756F96-FC10-703B-C73F-0111AE7BD822}"/>
          </ac:grpSpMkLst>
        </pc:grpChg>
        <pc:grpChg chg="mod">
          <ac:chgData name="MacCormick, John" userId="872fc56c-f648-4c83-9a80-0bb9da7e00af" providerId="ADAL" clId="{98F84B39-5E78-4629-A331-0B22BAB1E684}" dt="2025-05-26T04:11:14.860" v="3294"/>
          <ac:grpSpMkLst>
            <pc:docMk/>
            <pc:sldMk cId="503378647" sldId="270"/>
            <ac:grpSpMk id="10" creationId="{0FD0C890-EE24-B608-4695-00260604FAA5}"/>
          </ac:grpSpMkLst>
        </pc:grpChg>
        <pc:grpChg chg="del mod">
          <ac:chgData name="MacCormick, John" userId="872fc56c-f648-4c83-9a80-0bb9da7e00af" providerId="ADAL" clId="{98F84B39-5E78-4629-A331-0B22BAB1E684}" dt="2025-05-26T04:11:29.259" v="3303"/>
          <ac:grpSpMkLst>
            <pc:docMk/>
            <pc:sldMk cId="503378647" sldId="270"/>
            <ac:grpSpMk id="15" creationId="{C26DB9A2-C51B-F737-116C-2053886651EA}"/>
          </ac:grpSpMkLst>
        </pc:grpChg>
        <pc:grpChg chg="del mod">
          <ac:chgData name="MacCormick, John" userId="872fc56c-f648-4c83-9a80-0bb9da7e00af" providerId="ADAL" clId="{98F84B39-5E78-4629-A331-0B22BAB1E684}" dt="2025-05-26T04:11:36.223" v="3306"/>
          <ac:grpSpMkLst>
            <pc:docMk/>
            <pc:sldMk cId="503378647" sldId="270"/>
            <ac:grpSpMk id="19" creationId="{46DDF890-8467-FD0E-C97D-31AF0FDC35F9}"/>
          </ac:grpSpMkLst>
        </pc:grpChg>
        <pc:grpChg chg="del mod">
          <ac:chgData name="MacCormick, John" userId="872fc56c-f648-4c83-9a80-0bb9da7e00af" providerId="ADAL" clId="{98F84B39-5E78-4629-A331-0B22BAB1E684}" dt="2025-05-26T04:11:39.844" v="3309"/>
          <ac:grpSpMkLst>
            <pc:docMk/>
            <pc:sldMk cId="503378647" sldId="270"/>
            <ac:grpSpMk id="22" creationId="{204A34E9-07DB-ACB5-2333-3EF88A14CBA0}"/>
          </ac:grpSpMkLst>
        </pc:grpChg>
        <pc:grpChg chg="mod">
          <ac:chgData name="MacCormick, John" userId="872fc56c-f648-4c83-9a80-0bb9da7e00af" providerId="ADAL" clId="{98F84B39-5E78-4629-A331-0B22BAB1E684}" dt="2025-05-26T04:14:37.346" v="3331" actId="164"/>
          <ac:grpSpMkLst>
            <pc:docMk/>
            <pc:sldMk cId="503378647" sldId="270"/>
            <ac:grpSpMk id="25" creationId="{86A6DA53-A432-B0B4-A462-DA52D7F3813F}"/>
          </ac:grpSpMkLst>
        </pc:grpChg>
        <pc:grpChg chg="mod">
          <ac:chgData name="MacCormick, John" userId="872fc56c-f648-4c83-9a80-0bb9da7e00af" providerId="ADAL" clId="{98F84B39-5E78-4629-A331-0B22BAB1E684}" dt="2025-05-26T04:14:37.346" v="3331" actId="164"/>
          <ac:grpSpMkLst>
            <pc:docMk/>
            <pc:sldMk cId="503378647" sldId="270"/>
            <ac:grpSpMk id="28" creationId="{287055A7-3B29-D46C-56D2-2362F5546A41}"/>
          </ac:grpSpMkLst>
        </pc:grpChg>
        <pc:grpChg chg="add mod">
          <ac:chgData name="MacCormick, John" userId="872fc56c-f648-4c83-9a80-0bb9da7e00af" providerId="ADAL" clId="{98F84B39-5E78-4629-A331-0B22BAB1E684}" dt="2025-05-26T04:14:40.718" v="3332" actId="164"/>
          <ac:grpSpMkLst>
            <pc:docMk/>
            <pc:sldMk cId="503378647" sldId="270"/>
            <ac:grpSpMk id="30" creationId="{4D66DE76-0DD6-A9C5-93CB-19F17906B810}"/>
          </ac:grpSpMkLst>
        </pc:grpChg>
        <pc:grpChg chg="add mod ord">
          <ac:chgData name="MacCormick, John" userId="872fc56c-f648-4c83-9a80-0bb9da7e00af" providerId="ADAL" clId="{98F84B39-5E78-4629-A331-0B22BAB1E684}" dt="2025-05-26T04:16:39.810" v="3366" actId="164"/>
          <ac:grpSpMkLst>
            <pc:docMk/>
            <pc:sldMk cId="503378647" sldId="270"/>
            <ac:grpSpMk id="31" creationId="{F5EECC5C-1CA2-B629-FEA3-FEB5F17772F1}"/>
          </ac:grpSpMkLst>
        </pc:grpChg>
        <pc:grpChg chg="add mod ord">
          <ac:chgData name="MacCormick, John" userId="872fc56c-f648-4c83-9a80-0bb9da7e00af" providerId="ADAL" clId="{98F84B39-5E78-4629-A331-0B22BAB1E684}" dt="2025-05-26T04:18:05.795" v="3383" actId="167"/>
          <ac:grpSpMkLst>
            <pc:docMk/>
            <pc:sldMk cId="503378647" sldId="270"/>
            <ac:grpSpMk id="33" creationId="{AA6EC5DF-CC9A-60AF-EFCF-98C4D829605C}"/>
          </ac:grpSpMkLst>
        </pc:grpChg>
        <pc:grpChg chg="del mod">
          <ac:chgData name="MacCormick, John" userId="872fc56c-f648-4c83-9a80-0bb9da7e00af" providerId="ADAL" clId="{98F84B39-5E78-4629-A331-0B22BAB1E684}" dt="2025-05-26T04:18:31.897" v="3412"/>
          <ac:grpSpMkLst>
            <pc:docMk/>
            <pc:sldMk cId="503378647" sldId="270"/>
            <ac:grpSpMk id="45" creationId="{291A3BC5-28CE-3D85-8314-CB649B4F3D11}"/>
          </ac:grpSpMkLst>
        </pc:grpChg>
        <pc:grpChg chg="del mod">
          <ac:chgData name="MacCormick, John" userId="872fc56c-f648-4c83-9a80-0bb9da7e00af" providerId="ADAL" clId="{98F84B39-5E78-4629-A331-0B22BAB1E684}" dt="2025-05-26T04:18:31.897" v="3412"/>
          <ac:grpSpMkLst>
            <pc:docMk/>
            <pc:sldMk cId="503378647" sldId="270"/>
            <ac:grpSpMk id="48" creationId="{6114ADAF-33CE-E28F-739A-2F422D9AFAAC}"/>
          </ac:grpSpMkLst>
        </pc:grpChg>
        <pc:grpChg chg="del mod">
          <ac:chgData name="MacCormick, John" userId="872fc56c-f648-4c83-9a80-0bb9da7e00af" providerId="ADAL" clId="{98F84B39-5E78-4629-A331-0B22BAB1E684}" dt="2025-05-26T04:18:46.893" v="3432"/>
          <ac:grpSpMkLst>
            <pc:docMk/>
            <pc:sldMk cId="503378647" sldId="270"/>
            <ac:grpSpMk id="62" creationId="{C6B90126-3308-BB81-D2B9-06D47DF05E37}"/>
          </ac:grpSpMkLst>
        </pc:grpChg>
        <pc:grpChg chg="mod">
          <ac:chgData name="MacCormick, John" userId="872fc56c-f648-4c83-9a80-0bb9da7e00af" providerId="ADAL" clId="{98F84B39-5E78-4629-A331-0B22BAB1E684}" dt="2025-05-26T04:18:39.928" v="3421"/>
          <ac:grpSpMkLst>
            <pc:docMk/>
            <pc:sldMk cId="503378647" sldId="270"/>
            <ac:grpSpMk id="69" creationId="{FE9DF986-4E57-2A74-AD67-BDC61AB33E50}"/>
          </ac:grpSpMkLst>
        </pc:grpChg>
        <pc:grpChg chg="del mod">
          <ac:chgData name="MacCormick, John" userId="872fc56c-f648-4c83-9a80-0bb9da7e00af" providerId="ADAL" clId="{98F84B39-5E78-4629-A331-0B22BAB1E684}" dt="2025-05-26T04:18:58.096" v="3457"/>
          <ac:grpSpMkLst>
            <pc:docMk/>
            <pc:sldMk cId="503378647" sldId="270"/>
            <ac:grpSpMk id="75" creationId="{E017FCBD-9DB9-E83A-CFA1-05B77B4F3835}"/>
          </ac:grpSpMkLst>
        </pc:grpChg>
        <pc:grpChg chg="mod">
          <ac:chgData name="MacCormick, John" userId="872fc56c-f648-4c83-9a80-0bb9da7e00af" providerId="ADAL" clId="{98F84B39-5E78-4629-A331-0B22BAB1E684}" dt="2025-05-26T04:18:49.447" v="3441"/>
          <ac:grpSpMkLst>
            <pc:docMk/>
            <pc:sldMk cId="503378647" sldId="270"/>
            <ac:grpSpMk id="80" creationId="{0C82F7FE-B351-1BB4-9957-DEB2F298A404}"/>
          </ac:grpSpMkLst>
        </pc:grpChg>
        <pc:grpChg chg="del mod">
          <ac:chgData name="MacCormick, John" userId="872fc56c-f648-4c83-9a80-0bb9da7e00af" providerId="ADAL" clId="{98F84B39-5E78-4629-A331-0B22BAB1E684}" dt="2025-05-26T04:18:58.096" v="3457"/>
          <ac:grpSpMkLst>
            <pc:docMk/>
            <pc:sldMk cId="503378647" sldId="270"/>
            <ac:grpSpMk id="86" creationId="{FC444E32-7671-88F4-C525-C04A6692DAE2}"/>
          </ac:grpSpMkLst>
        </pc:grpChg>
        <pc:grpChg chg="mod">
          <ac:chgData name="MacCormick, John" userId="872fc56c-f648-4c83-9a80-0bb9da7e00af" providerId="ADAL" clId="{98F84B39-5E78-4629-A331-0B22BAB1E684}" dt="2025-05-26T04:19:53.860" v="3462" actId="164"/>
          <ac:grpSpMkLst>
            <pc:docMk/>
            <pc:sldMk cId="503378647" sldId="270"/>
            <ac:grpSpMk id="95" creationId="{EC08CC4E-3EB6-7CCA-D350-B35D4B6AC40E}"/>
          </ac:grpSpMkLst>
        </pc:grpChg>
        <pc:grpChg chg="mod">
          <ac:chgData name="MacCormick, John" userId="872fc56c-f648-4c83-9a80-0bb9da7e00af" providerId="ADAL" clId="{98F84B39-5E78-4629-A331-0B22BAB1E684}" dt="2025-05-26T04:19:53.860" v="3462" actId="164"/>
          <ac:grpSpMkLst>
            <pc:docMk/>
            <pc:sldMk cId="503378647" sldId="270"/>
            <ac:grpSpMk id="98" creationId="{65413292-69B3-F74A-B993-80AFBA62DB31}"/>
          </ac:grpSpMkLst>
        </pc:grpChg>
        <pc:grpChg chg="add mod">
          <ac:chgData name="MacCormick, John" userId="872fc56c-f648-4c83-9a80-0bb9da7e00af" providerId="ADAL" clId="{98F84B39-5E78-4629-A331-0B22BAB1E684}" dt="2025-05-26T04:19:53.860" v="3462" actId="164"/>
          <ac:grpSpMkLst>
            <pc:docMk/>
            <pc:sldMk cId="503378647" sldId="270"/>
            <ac:grpSpMk id="100" creationId="{2E951E66-896E-44D1-F9EC-4E7F50539B9C}"/>
          </ac:grpSpMkLst>
        </pc:grpChg>
        <pc:picChg chg="add mod ord">
          <ac:chgData name="MacCormick, John" userId="872fc56c-f648-4c83-9a80-0bb9da7e00af" providerId="ADAL" clId="{98F84B39-5E78-4629-A331-0B22BAB1E684}" dt="2025-05-26T04:14:40.718" v="3332" actId="164"/>
          <ac:picMkLst>
            <pc:docMk/>
            <pc:sldMk cId="503378647" sldId="270"/>
            <ac:picMk id="6" creationId="{258DC3BE-8FA4-8B3E-C47F-F6247C240945}"/>
          </ac:picMkLst>
        </pc:picChg>
        <pc:inkChg chg="add mod">
          <ac:chgData name="MacCormick, John" userId="872fc56c-f648-4c83-9a80-0bb9da7e00af" providerId="ADAL" clId="{98F84B39-5E78-4629-A331-0B22BAB1E684}" dt="2025-05-26T04:15:31.481" v="3348" actId="1037"/>
          <ac:inkMkLst>
            <pc:docMk/>
            <pc:sldMk cId="503378647" sldId="270"/>
            <ac:inkMk id="3" creationId="{6EBD877C-1D96-2CC7-42E5-EC248A059EF6}"/>
          </ac:inkMkLst>
        </pc:inkChg>
        <pc:inkChg chg="add mod">
          <ac:chgData name="MacCormick, John" userId="872fc56c-f648-4c83-9a80-0bb9da7e00af" providerId="ADAL" clId="{98F84B39-5E78-4629-A331-0B22BAB1E684}" dt="2025-05-26T04:15:52.664" v="3361" actId="1035"/>
          <ac:inkMkLst>
            <pc:docMk/>
            <pc:sldMk cId="503378647" sldId="270"/>
            <ac:inkMk id="4" creationId="{4A0B9DB2-FBA0-1975-6CB2-479FCC5D71A5}"/>
          </ac:inkMkLst>
        </pc:inkChg>
        <pc:inkChg chg="add mod">
          <ac:chgData name="MacCormick, John" userId="872fc56c-f648-4c83-9a80-0bb9da7e00af" providerId="ADAL" clId="{98F84B39-5E78-4629-A331-0B22BAB1E684}" dt="2025-05-26T04:15:43.083" v="3358" actId="1038"/>
          <ac:inkMkLst>
            <pc:docMk/>
            <pc:sldMk cId="503378647" sldId="270"/>
            <ac:inkMk id="5" creationId="{AE8B182A-7EFB-7B78-C599-281C8D151B48}"/>
          </ac:inkMkLst>
        </pc:inkChg>
        <pc:inkChg chg="add del mod">
          <ac:chgData name="MacCormick, John" userId="872fc56c-f648-4c83-9a80-0bb9da7e00af" providerId="ADAL" clId="{98F84B39-5E78-4629-A331-0B22BAB1E684}" dt="2025-05-26T04:11:14.860" v="3294"/>
          <ac:inkMkLst>
            <pc:docMk/>
            <pc:sldMk cId="503378647" sldId="270"/>
            <ac:inkMk id="9" creationId="{E5A7B762-E2FF-0CA4-E2FC-FC569C75DDAE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11" creationId="{7773AD68-8BA0-2701-8D20-CB9E7A587707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12" creationId="{845176C0-F014-D06C-39AE-1DBDAB846199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13" creationId="{B9E634B1-6544-EFD5-1CAE-171C43B6259A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14" creationId="{81A029B5-B576-6F74-8344-BB259DC1351D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16" creationId="{A7AFDA10-15CC-DB4D-104B-D8205260E612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17" creationId="{2EFF280E-3353-BE1E-BAC4-74B245BF4479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18" creationId="{4EDC4F95-CE53-D059-2E06-AEF8E19C78AF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20" creationId="{ACBA786A-F0CC-25E7-5808-CC95FAD9287E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21" creationId="{D701815B-3891-BD45-457C-A396BD55827B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23" creationId="{98C74FA2-04C4-4997-8053-7F587C49F771}"/>
          </ac:inkMkLst>
        </pc:inkChg>
        <pc:inkChg chg="add mod">
          <ac:chgData name="MacCormick, John" userId="872fc56c-f648-4c83-9a80-0bb9da7e00af" providerId="ADAL" clId="{98F84B39-5E78-4629-A331-0B22BAB1E684}" dt="2025-05-26T04:11:39.844" v="3309"/>
          <ac:inkMkLst>
            <pc:docMk/>
            <pc:sldMk cId="503378647" sldId="270"/>
            <ac:inkMk id="24" creationId="{0BB597E8-2E79-1577-A980-985F3659F42A}"/>
          </ac:inkMkLst>
        </pc:inkChg>
        <pc:inkChg chg="add mod">
          <ac:chgData name="MacCormick, John" userId="872fc56c-f648-4c83-9a80-0bb9da7e00af" providerId="ADAL" clId="{98F84B39-5E78-4629-A331-0B22BAB1E684}" dt="2025-05-26T04:11:42.012" v="3312"/>
          <ac:inkMkLst>
            <pc:docMk/>
            <pc:sldMk cId="503378647" sldId="270"/>
            <ac:inkMk id="26" creationId="{51CDB3EA-9EDE-C3D4-A3C9-94E59CFED771}"/>
          </ac:inkMkLst>
        </pc:inkChg>
        <pc:inkChg chg="add mod">
          <ac:chgData name="MacCormick, John" userId="872fc56c-f648-4c83-9a80-0bb9da7e00af" providerId="ADAL" clId="{98F84B39-5E78-4629-A331-0B22BAB1E684}" dt="2025-05-26T04:11:42.012" v="3312"/>
          <ac:inkMkLst>
            <pc:docMk/>
            <pc:sldMk cId="503378647" sldId="270"/>
            <ac:inkMk id="27" creationId="{852F8614-83EB-B0EF-3811-98ABF35DD008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34" creationId="{FCF0606A-3A14-AB15-65CC-313C9E2DA4D9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35" creationId="{89332194-5A9D-CCEA-FA1D-4A9F5F912139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36" creationId="{4F72D58F-54B4-E8A8-D292-AB586E34B4A2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37" creationId="{6B2E6A9A-55D0-06EA-B5CA-99939368210C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38" creationId="{1BDF46DC-E2F5-3779-C4DE-65B38E3728D1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39" creationId="{7537F06B-7402-A3C6-D725-E34E147D5135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40" creationId="{583DB97E-C969-F226-15FB-A898C1D35B94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41" creationId="{3EA0C4B2-05F7-2DF5-6FCD-3C14CD8E0CDD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42" creationId="{88657871-EBA5-7657-F1CF-F278C998873F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43" creationId="{18D07B4D-F024-243A-726C-D5127BBC6EED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44" creationId="{C333269F-F002-BC43-A8A0-10F83FCEE3E3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46" creationId="{AF6A6BF3-52CB-215A-B385-155D5CBD928D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47" creationId="{7B8495FF-0728-E9AA-9EF1-3867B0A6A090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49" creationId="{5C8EEC87-CA27-1043-5776-032757AEB653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0" creationId="{DA54797B-EA13-9411-B839-3642059BEA78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1" creationId="{5C0B543A-95B6-6E53-CBE1-9A2D6460FBA0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2" creationId="{73D1F9B6-B258-0A01-7305-5547D72C1F2B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3" creationId="{BD720611-7DF5-B889-8E2B-D28479D7892A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4" creationId="{863B6CE7-F66F-E74F-EE50-F2059AEF4964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5" creationId="{7472CF1C-53D2-4037-F800-C3A90244219E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6" creationId="{02644B97-CCF4-A4A3-FA92-4783166ECDED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7" creationId="{FB193F94-3C0B-31AF-EDC3-8665B4B63C31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8" creationId="{6CFACB7F-F051-CF5E-ABB3-69E51155C802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59" creationId="{6E8D0C4C-50E6-2A27-68E0-3A3DC3D55521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60" creationId="{83A8EB6A-5E5D-049F-ED53-FBEF6BA569FC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61" creationId="{2EFCC8C1-E387-89E3-FF83-115A0DF44D86}"/>
          </ac:inkMkLst>
        </pc:inkChg>
        <pc:inkChg chg="add del mod">
          <ac:chgData name="MacCormick, John" userId="872fc56c-f648-4c83-9a80-0bb9da7e00af" providerId="ADAL" clId="{98F84B39-5E78-4629-A331-0B22BAB1E684}" dt="2025-05-26T04:18:42.169" v="3426" actId="9405"/>
          <ac:inkMkLst>
            <pc:docMk/>
            <pc:sldMk cId="503378647" sldId="270"/>
            <ac:inkMk id="63" creationId="{6B8948AE-32C9-181B-5F61-0FE4FE236FEA}"/>
          </ac:inkMkLst>
        </pc:inkChg>
        <pc:inkChg chg="add del mod">
          <ac:chgData name="MacCormick, John" userId="872fc56c-f648-4c83-9a80-0bb9da7e00af" providerId="ADAL" clId="{98F84B39-5E78-4629-A331-0B22BAB1E684}" dt="2025-05-26T04:18:41.454" v="3425" actId="9405"/>
          <ac:inkMkLst>
            <pc:docMk/>
            <pc:sldMk cId="503378647" sldId="270"/>
            <ac:inkMk id="64" creationId="{62A667D3-6210-74A8-C93E-589683A94593}"/>
          </ac:inkMkLst>
        </pc:inkChg>
        <pc:inkChg chg="add del mod">
          <ac:chgData name="MacCormick, John" userId="872fc56c-f648-4c83-9a80-0bb9da7e00af" providerId="ADAL" clId="{98F84B39-5E78-4629-A331-0B22BAB1E684}" dt="2025-05-26T04:18:40.727" v="3424" actId="9405"/>
          <ac:inkMkLst>
            <pc:docMk/>
            <pc:sldMk cId="503378647" sldId="270"/>
            <ac:inkMk id="65" creationId="{FC76FA2D-F4D5-7685-8A90-5BC3500C1856}"/>
          </ac:inkMkLst>
        </pc:inkChg>
        <pc:inkChg chg="add del mod">
          <ac:chgData name="MacCormick, John" userId="872fc56c-f648-4c83-9a80-0bb9da7e00af" providerId="ADAL" clId="{98F84B39-5E78-4629-A331-0B22BAB1E684}" dt="2025-05-26T04:18:40.536" v="3423" actId="9405"/>
          <ac:inkMkLst>
            <pc:docMk/>
            <pc:sldMk cId="503378647" sldId="270"/>
            <ac:inkMk id="66" creationId="{4E1EA82A-CF93-D939-25B3-521621BD64AC}"/>
          </ac:inkMkLst>
        </pc:inkChg>
        <pc:inkChg chg="add del mod">
          <ac:chgData name="MacCormick, John" userId="872fc56c-f648-4c83-9a80-0bb9da7e00af" providerId="ADAL" clId="{98F84B39-5E78-4629-A331-0B22BAB1E684}" dt="2025-05-26T04:18:40.286" v="3422" actId="9405"/>
          <ac:inkMkLst>
            <pc:docMk/>
            <pc:sldMk cId="503378647" sldId="270"/>
            <ac:inkMk id="67" creationId="{0C9E39C4-A6AF-7012-7CEC-5C7F23F1BB4E}"/>
          </ac:inkMkLst>
        </pc:inkChg>
        <pc:inkChg chg="add del">
          <ac:chgData name="MacCormick, John" userId="872fc56c-f648-4c83-9a80-0bb9da7e00af" providerId="ADAL" clId="{98F84B39-5E78-4629-A331-0B22BAB1E684}" dt="2025-05-26T04:18:39.928" v="3421"/>
          <ac:inkMkLst>
            <pc:docMk/>
            <pc:sldMk cId="503378647" sldId="270"/>
            <ac:inkMk id="68" creationId="{8C80313A-A880-CD17-79AF-8D1BD3F38867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70" creationId="{A2C99D41-810A-3B5C-5628-A5C2797097A7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71" creationId="{B606B653-A057-9594-D167-4641F9596890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72" creationId="{E91D3F16-13FC-4072-4C31-12EC00A9A11F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73" creationId="{2109C3E7-54B7-AA99-68E9-8EE77B2C1EC0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74" creationId="{C4FC61EC-4B6D-9A0D-96DA-B72E9FF67286}"/>
          </ac:inkMkLst>
        </pc:inkChg>
        <pc:inkChg chg="add del mod">
          <ac:chgData name="MacCormick, John" userId="872fc56c-f648-4c83-9a80-0bb9da7e00af" providerId="ADAL" clId="{98F84B39-5E78-4629-A331-0B22BAB1E684}" dt="2025-05-26T04:18:49.823" v="3442" actId="9405"/>
          <ac:inkMkLst>
            <pc:docMk/>
            <pc:sldMk cId="503378647" sldId="270"/>
            <ac:inkMk id="76" creationId="{249BA6F2-ECC9-3912-B7BF-8E90D84D92AE}"/>
          </ac:inkMkLst>
        </pc:inkChg>
        <pc:inkChg chg="add del mod">
          <ac:chgData name="MacCormick, John" userId="872fc56c-f648-4c83-9a80-0bb9da7e00af" providerId="ADAL" clId="{98F84B39-5E78-4629-A331-0B22BAB1E684}" dt="2025-05-26T04:18:49.447" v="3441"/>
          <ac:inkMkLst>
            <pc:docMk/>
            <pc:sldMk cId="503378647" sldId="270"/>
            <ac:inkMk id="77" creationId="{A8A4D536-DBAE-0902-13CA-70A1507C7407}"/>
          </ac:inkMkLst>
        </pc:inkChg>
        <pc:inkChg chg="add del">
          <ac:chgData name="MacCormick, John" userId="872fc56c-f648-4c83-9a80-0bb9da7e00af" providerId="ADAL" clId="{98F84B39-5E78-4629-A331-0B22BAB1E684}" dt="2025-05-26T04:18:49.220" v="3438" actId="9405"/>
          <ac:inkMkLst>
            <pc:docMk/>
            <pc:sldMk cId="503378647" sldId="270"/>
            <ac:inkMk id="78" creationId="{9A7E0515-A9E4-2E29-B0EA-45E2A4237447}"/>
          </ac:inkMkLst>
        </pc:inkChg>
        <pc:inkChg chg="add del">
          <ac:chgData name="MacCormick, John" userId="872fc56c-f648-4c83-9a80-0bb9da7e00af" providerId="ADAL" clId="{98F84B39-5E78-4629-A331-0B22BAB1E684}" dt="2025-05-26T04:18:49.034" v="3437" actId="9405"/>
          <ac:inkMkLst>
            <pc:docMk/>
            <pc:sldMk cId="503378647" sldId="270"/>
            <ac:inkMk id="79" creationId="{1AFBB08A-1FBC-39A2-44E0-BE1BF26B084F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81" creationId="{5D716598-0092-B64E-C412-D66565F7E004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82" creationId="{434E7374-4AC6-43E4-2B5E-DC8D580C98DB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83" creationId="{DAE15AFD-C3A5-F1C5-3E87-159C130360BD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84" creationId="{5D2A56B0-8CBC-8AE2-81D2-914A8F463C90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85" creationId="{31A1D585-5128-7228-07D4-9E76D17EEACA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87" creationId="{7041EC6E-1895-3B8B-81E3-EC525980CD12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88" creationId="{85F9F8D5-C5DD-AEFD-D3D3-248AE13EBFE9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89" creationId="{D2DEB688-05EE-8797-C11D-D8A611A26D79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90" creationId="{3D6E42DE-9F43-7C78-5602-FCA4114987EA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91" creationId="{874D8E40-175A-9F00-FAE9-EEF8DE18A0FD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92" creationId="{CFEDC905-9FA5-F384-14C7-26B1522D756D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93" creationId="{2A5FE6C8-0CB5-73EB-C5B4-55CEA49FCFD8}"/>
          </ac:inkMkLst>
        </pc:inkChg>
        <pc:inkChg chg="add mod">
          <ac:chgData name="MacCormick, John" userId="872fc56c-f648-4c83-9a80-0bb9da7e00af" providerId="ADAL" clId="{98F84B39-5E78-4629-A331-0B22BAB1E684}" dt="2025-05-26T04:18:58.096" v="3457"/>
          <ac:inkMkLst>
            <pc:docMk/>
            <pc:sldMk cId="503378647" sldId="270"/>
            <ac:inkMk id="94" creationId="{D0902C16-3998-6BBD-31CD-062E093E2F40}"/>
          </ac:inkMkLst>
        </pc:inkChg>
        <pc:inkChg chg="add mod">
          <ac:chgData name="MacCormick, John" userId="872fc56c-f648-4c83-9a80-0bb9da7e00af" providerId="ADAL" clId="{98F84B39-5E78-4629-A331-0B22BAB1E684}" dt="2025-05-26T04:19:15.261" v="3460"/>
          <ac:inkMkLst>
            <pc:docMk/>
            <pc:sldMk cId="503378647" sldId="270"/>
            <ac:inkMk id="96" creationId="{18C493AD-C35B-3F03-05BA-591DF481CB70}"/>
          </ac:inkMkLst>
        </pc:inkChg>
        <pc:inkChg chg="add mod">
          <ac:chgData name="MacCormick, John" userId="872fc56c-f648-4c83-9a80-0bb9da7e00af" providerId="ADAL" clId="{98F84B39-5E78-4629-A331-0B22BAB1E684}" dt="2025-05-26T04:19:15.261" v="3460"/>
          <ac:inkMkLst>
            <pc:docMk/>
            <pc:sldMk cId="503378647" sldId="270"/>
            <ac:inkMk id="97" creationId="{2DBEB590-47A9-FB6A-523D-F39A39F18CA0}"/>
          </ac:inkMkLst>
        </pc:inkChg>
        <pc:inkChg chg="add mod">
          <ac:chgData name="MacCormick, John" userId="872fc56c-f648-4c83-9a80-0bb9da7e00af" providerId="ADAL" clId="{98F84B39-5E78-4629-A331-0B22BAB1E684}" dt="2025-05-26T04:19:53.860" v="3462" actId="164"/>
          <ac:inkMkLst>
            <pc:docMk/>
            <pc:sldMk cId="503378647" sldId="270"/>
            <ac:inkMk id="99" creationId="{70683E44-6A6A-7688-4F82-9C482CA5077F}"/>
          </ac:inkMkLst>
        </pc:inkChg>
      </pc:sldChg>
      <pc:sldChg chg="addSp delSp modSp new mod">
        <pc:chgData name="MacCormick, John" userId="872fc56c-f648-4c83-9a80-0bb9da7e00af" providerId="ADAL" clId="{98F84B39-5E78-4629-A331-0B22BAB1E684}" dt="2025-05-26T22:37:27.724" v="4018" actId="1038"/>
        <pc:sldMkLst>
          <pc:docMk/>
          <pc:sldMk cId="561229998" sldId="271"/>
        </pc:sldMkLst>
        <pc:spChg chg="mod">
          <ac:chgData name="MacCormick, John" userId="872fc56c-f648-4c83-9a80-0bb9da7e00af" providerId="ADAL" clId="{98F84B39-5E78-4629-A331-0B22BAB1E684}" dt="2025-05-26T22:34:55.227" v="3948" actId="1035"/>
          <ac:spMkLst>
            <pc:docMk/>
            <pc:sldMk cId="561229998" sldId="271"/>
            <ac:spMk id="2" creationId="{E46A0A84-C43D-63CF-6715-47743BD87D75}"/>
          </ac:spMkLst>
        </pc:spChg>
        <pc:spChg chg="del">
          <ac:chgData name="MacCormick, John" userId="872fc56c-f648-4c83-9a80-0bb9da7e00af" providerId="ADAL" clId="{98F84B39-5E78-4629-A331-0B22BAB1E684}" dt="2025-05-25T21:07:08.944" v="1367" actId="478"/>
          <ac:spMkLst>
            <pc:docMk/>
            <pc:sldMk cId="561229998" sldId="271"/>
            <ac:spMk id="3" creationId="{DAC8ADB4-77C4-63A8-4B0D-97F2CBA468AA}"/>
          </ac:spMkLst>
        </pc:spChg>
        <pc:spChg chg="add mod">
          <ac:chgData name="MacCormick, John" userId="872fc56c-f648-4c83-9a80-0bb9da7e00af" providerId="ADAL" clId="{98F84B39-5E78-4629-A331-0B22BAB1E684}" dt="2025-05-26T22:36:06.447" v="3994" actId="1076"/>
          <ac:spMkLst>
            <pc:docMk/>
            <pc:sldMk cId="561229998" sldId="271"/>
            <ac:spMk id="4" creationId="{0F86F62A-3225-1EAD-5190-5D642AD35F73}"/>
          </ac:spMkLst>
        </pc:spChg>
        <pc:spChg chg="mod">
          <ac:chgData name="MacCormick, John" userId="872fc56c-f648-4c83-9a80-0bb9da7e00af" providerId="ADAL" clId="{98F84B39-5E78-4629-A331-0B22BAB1E684}" dt="2025-05-26T22:37:16.782" v="4004" actId="164"/>
          <ac:spMkLst>
            <pc:docMk/>
            <pc:sldMk cId="561229998" sldId="271"/>
            <ac:spMk id="8" creationId="{E4EB9C50-B3D1-7EB2-6606-689C8B31964A}"/>
          </ac:spMkLst>
        </pc:spChg>
        <pc:grpChg chg="add mod">
          <ac:chgData name="MacCormick, John" userId="872fc56c-f648-4c83-9a80-0bb9da7e00af" providerId="ADAL" clId="{98F84B39-5E78-4629-A331-0B22BAB1E684}" dt="2025-05-26T22:37:27.724" v="4018" actId="1038"/>
          <ac:grpSpMkLst>
            <pc:docMk/>
            <pc:sldMk cId="561229998" sldId="271"/>
            <ac:grpSpMk id="7" creationId="{ABFD29F0-BF5B-5D69-7A9F-6F351C860B3F}"/>
          </ac:grpSpMkLst>
        </pc:grpChg>
        <pc:grpChg chg="mod">
          <ac:chgData name="MacCormick, John" userId="872fc56c-f648-4c83-9a80-0bb9da7e00af" providerId="ADAL" clId="{98F84B39-5E78-4629-A331-0B22BAB1E684}" dt="2025-05-26T22:37:25.477" v="4013" actId="1038"/>
          <ac:grpSpMkLst>
            <pc:docMk/>
            <pc:sldMk cId="561229998" sldId="271"/>
            <ac:grpSpMk id="9" creationId="{B3301627-5862-E9D7-03F3-514E12F0E8D3}"/>
          </ac:grpSpMkLst>
        </pc:grpChg>
        <pc:picChg chg="add mod ord">
          <ac:chgData name="MacCormick, John" userId="872fc56c-f648-4c83-9a80-0bb9da7e00af" providerId="ADAL" clId="{98F84B39-5E78-4629-A331-0B22BAB1E684}" dt="2025-05-26T22:37:16.782" v="4004" actId="164"/>
          <ac:picMkLst>
            <pc:docMk/>
            <pc:sldMk cId="561229998" sldId="271"/>
            <ac:picMk id="6" creationId="{2B5C9590-A1F6-0B35-4654-BA4FE88B9709}"/>
          </ac:picMkLst>
        </pc:picChg>
      </pc:sldChg>
      <pc:sldChg chg="addSp delSp modSp new mod">
        <pc:chgData name="MacCormick, John" userId="872fc56c-f648-4c83-9a80-0bb9da7e00af" providerId="ADAL" clId="{98F84B39-5E78-4629-A331-0B22BAB1E684}" dt="2025-05-25T21:50:05.041" v="1480" actId="1076"/>
        <pc:sldMkLst>
          <pc:docMk/>
          <pc:sldMk cId="3002269298" sldId="272"/>
        </pc:sldMkLst>
        <pc:spChg chg="mod">
          <ac:chgData name="MacCormick, John" userId="872fc56c-f648-4c83-9a80-0bb9da7e00af" providerId="ADAL" clId="{98F84B39-5E78-4629-A331-0B22BAB1E684}" dt="2025-05-25T21:47:28.350" v="1442" actId="1076"/>
          <ac:spMkLst>
            <pc:docMk/>
            <pc:sldMk cId="3002269298" sldId="272"/>
            <ac:spMk id="2" creationId="{1EBE2F20-574C-72CE-6EEC-6DF0BDE776A7}"/>
          </ac:spMkLst>
        </pc:spChg>
        <pc:spChg chg="del">
          <ac:chgData name="MacCormick, John" userId="872fc56c-f648-4c83-9a80-0bb9da7e00af" providerId="ADAL" clId="{98F84B39-5E78-4629-A331-0B22BAB1E684}" dt="2025-05-25T21:45:58.009" v="1432" actId="478"/>
          <ac:spMkLst>
            <pc:docMk/>
            <pc:sldMk cId="3002269298" sldId="272"/>
            <ac:spMk id="3" creationId="{A92F200E-9887-358A-2BAF-A7E2AC40511D}"/>
          </ac:spMkLst>
        </pc:spChg>
        <pc:spChg chg="add mod">
          <ac:chgData name="MacCormick, John" userId="872fc56c-f648-4c83-9a80-0bb9da7e00af" providerId="ADAL" clId="{98F84B39-5E78-4629-A331-0B22BAB1E684}" dt="2025-05-25T21:50:03.444" v="1479" actId="1076"/>
          <ac:spMkLst>
            <pc:docMk/>
            <pc:sldMk cId="3002269298" sldId="272"/>
            <ac:spMk id="6" creationId="{59E52604-A505-162D-C758-481A5AD23589}"/>
          </ac:spMkLst>
        </pc:spChg>
        <pc:picChg chg="add mod ord">
          <ac:chgData name="MacCormick, John" userId="872fc56c-f648-4c83-9a80-0bb9da7e00af" providerId="ADAL" clId="{98F84B39-5E78-4629-A331-0B22BAB1E684}" dt="2025-05-25T21:50:05.041" v="1480" actId="1076"/>
          <ac:picMkLst>
            <pc:docMk/>
            <pc:sldMk cId="3002269298" sldId="272"/>
            <ac:picMk id="5" creationId="{EF670644-9172-FB1E-6359-6359502E9D41}"/>
          </ac:picMkLst>
        </pc:picChg>
      </pc:sldChg>
      <pc:sldChg chg="addSp modSp new mod modAnim">
        <pc:chgData name="MacCormick, John" userId="872fc56c-f648-4c83-9a80-0bb9da7e00af" providerId="ADAL" clId="{98F84B39-5E78-4629-A331-0B22BAB1E684}" dt="2025-05-25T22:00:43.481" v="1561" actId="1037"/>
        <pc:sldMkLst>
          <pc:docMk/>
          <pc:sldMk cId="330898343" sldId="273"/>
        </pc:sldMkLst>
        <pc:spChg chg="mod">
          <ac:chgData name="MacCormick, John" userId="872fc56c-f648-4c83-9a80-0bb9da7e00af" providerId="ADAL" clId="{98F84B39-5E78-4629-A331-0B22BAB1E684}" dt="2025-05-25T21:52:25.646" v="1493" actId="20577"/>
          <ac:spMkLst>
            <pc:docMk/>
            <pc:sldMk cId="330898343" sldId="273"/>
            <ac:spMk id="2" creationId="{C67418A0-45C4-ED2B-33D1-2E22F273DBF1}"/>
          </ac:spMkLst>
        </pc:spChg>
        <pc:spChg chg="mod">
          <ac:chgData name="MacCormick, John" userId="872fc56c-f648-4c83-9a80-0bb9da7e00af" providerId="ADAL" clId="{98F84B39-5E78-4629-A331-0B22BAB1E684}" dt="2025-05-25T22:00:12.367" v="1539" actId="27636"/>
          <ac:spMkLst>
            <pc:docMk/>
            <pc:sldMk cId="330898343" sldId="273"/>
            <ac:spMk id="3" creationId="{3D02AE9B-911B-009E-6F76-9059CA30A6E3}"/>
          </ac:spMkLst>
        </pc:spChg>
        <pc:picChg chg="add mod">
          <ac:chgData name="MacCormick, John" userId="872fc56c-f648-4c83-9a80-0bb9da7e00af" providerId="ADAL" clId="{98F84B39-5E78-4629-A331-0B22BAB1E684}" dt="2025-05-25T21:56:47.615" v="1524" actId="1076"/>
          <ac:picMkLst>
            <pc:docMk/>
            <pc:sldMk cId="330898343" sldId="273"/>
            <ac:picMk id="5" creationId="{51FF43F0-AE1E-DA16-11B3-FE96A888A3BE}"/>
          </ac:picMkLst>
        </pc:picChg>
        <pc:picChg chg="add mod">
          <ac:chgData name="MacCormick, John" userId="872fc56c-f648-4c83-9a80-0bb9da7e00af" providerId="ADAL" clId="{98F84B39-5E78-4629-A331-0B22BAB1E684}" dt="2025-05-25T22:00:43.481" v="1561" actId="1037"/>
          <ac:picMkLst>
            <pc:docMk/>
            <pc:sldMk cId="330898343" sldId="273"/>
            <ac:picMk id="7" creationId="{E5964249-1E13-EDE1-0EE1-35F9C00B6CA5}"/>
          </ac:picMkLst>
        </pc:picChg>
      </pc:sldChg>
      <pc:sldChg chg="addSp delSp modSp new mod modAnim">
        <pc:chgData name="MacCormick, John" userId="872fc56c-f648-4c83-9a80-0bb9da7e00af" providerId="ADAL" clId="{98F84B39-5E78-4629-A331-0B22BAB1E684}" dt="2025-05-27T02:34:16.465" v="4118" actId="20577"/>
        <pc:sldMkLst>
          <pc:docMk/>
          <pc:sldMk cId="2071138549" sldId="274"/>
        </pc:sldMkLst>
        <pc:spChg chg="mod">
          <ac:chgData name="MacCormick, John" userId="872fc56c-f648-4c83-9a80-0bb9da7e00af" providerId="ADAL" clId="{98F84B39-5E78-4629-A331-0B22BAB1E684}" dt="2025-05-25T22:41:16.083" v="1900" actId="1035"/>
          <ac:spMkLst>
            <pc:docMk/>
            <pc:sldMk cId="2071138549" sldId="274"/>
            <ac:spMk id="2" creationId="{E79CA5D9-F2E3-8E33-1AD6-D76899CFBB38}"/>
          </ac:spMkLst>
        </pc:spChg>
        <pc:spChg chg="del">
          <ac:chgData name="MacCormick, John" userId="872fc56c-f648-4c83-9a80-0bb9da7e00af" providerId="ADAL" clId="{98F84B39-5E78-4629-A331-0B22BAB1E684}" dt="2025-05-25T22:02:35.072" v="1595" actId="478"/>
          <ac:spMkLst>
            <pc:docMk/>
            <pc:sldMk cId="2071138549" sldId="274"/>
            <ac:spMk id="3" creationId="{2EC45E49-BF94-6F4B-006E-78F64A25F9A0}"/>
          </ac:spMkLst>
        </pc:spChg>
        <pc:spChg chg="add mod">
          <ac:chgData name="MacCormick, John" userId="872fc56c-f648-4c83-9a80-0bb9da7e00af" providerId="ADAL" clId="{98F84B39-5E78-4629-A331-0B22BAB1E684}" dt="2025-05-27T02:34:12.794" v="4112" actId="20577"/>
          <ac:spMkLst>
            <pc:docMk/>
            <pc:sldMk cId="2071138549" sldId="274"/>
            <ac:spMk id="4" creationId="{BF1AE7AB-51A6-1F7D-2C1B-5CC0D402FFF9}"/>
          </ac:spMkLst>
        </pc:spChg>
        <pc:spChg chg="add mod">
          <ac:chgData name="MacCormick, John" userId="872fc56c-f648-4c83-9a80-0bb9da7e00af" providerId="ADAL" clId="{98F84B39-5E78-4629-A331-0B22BAB1E684}" dt="2025-05-27T02:34:16.465" v="4118" actId="20577"/>
          <ac:spMkLst>
            <pc:docMk/>
            <pc:sldMk cId="2071138549" sldId="274"/>
            <ac:spMk id="5" creationId="{8022C78B-9FD5-E10C-C48C-6FFFA6FBE0A9}"/>
          </ac:spMkLst>
        </pc:spChg>
        <pc:grpChg chg="mod">
          <ac:chgData name="MacCormick, John" userId="872fc56c-f648-4c83-9a80-0bb9da7e00af" providerId="ADAL" clId="{98F84B39-5E78-4629-A331-0B22BAB1E684}" dt="2025-05-26T22:43:28.218" v="4095" actId="164"/>
          <ac:grpSpMkLst>
            <pc:docMk/>
            <pc:sldMk cId="2071138549" sldId="274"/>
            <ac:grpSpMk id="7" creationId="{33D594CC-5E58-FEEF-3DD2-7ABF04C59E59}"/>
          </ac:grpSpMkLst>
        </pc:grpChg>
        <pc:grpChg chg="del mod">
          <ac:chgData name="MacCormick, John" userId="872fc56c-f648-4c83-9a80-0bb9da7e00af" providerId="ADAL" clId="{98F84B39-5E78-4629-A331-0B22BAB1E684}" dt="2025-05-26T22:42:30.589" v="4050"/>
          <ac:grpSpMkLst>
            <pc:docMk/>
            <pc:sldMk cId="2071138549" sldId="274"/>
            <ac:grpSpMk id="22" creationId="{B3012C1E-3BA7-11D6-3711-4D0B8A95A60E}"/>
          </ac:grpSpMkLst>
        </pc:grpChg>
        <pc:grpChg chg="del mod">
          <ac:chgData name="MacCormick, John" userId="872fc56c-f648-4c83-9a80-0bb9da7e00af" providerId="ADAL" clId="{98F84B39-5E78-4629-A331-0B22BAB1E684}" dt="2025-05-26T22:42:38.300" v="4063"/>
          <ac:grpSpMkLst>
            <pc:docMk/>
            <pc:sldMk cId="2071138549" sldId="274"/>
            <ac:grpSpMk id="36" creationId="{D0AE848C-8EB7-19D8-3B1D-1E1E3827AD27}"/>
          </ac:grpSpMkLst>
        </pc:grpChg>
        <pc:grpChg chg="mod">
          <ac:chgData name="MacCormick, John" userId="872fc56c-f648-4c83-9a80-0bb9da7e00af" providerId="ADAL" clId="{98F84B39-5E78-4629-A331-0B22BAB1E684}" dt="2025-05-26T22:43:28.218" v="4095" actId="164"/>
          <ac:grpSpMkLst>
            <pc:docMk/>
            <pc:sldMk cId="2071138549" sldId="274"/>
            <ac:grpSpMk id="49" creationId="{4A6096BE-F642-CEB1-346A-753CDEAD13BD}"/>
          </ac:grpSpMkLst>
        </pc:grpChg>
        <pc:grpChg chg="del mod">
          <ac:chgData name="MacCormick, John" userId="872fc56c-f648-4c83-9a80-0bb9da7e00af" providerId="ADAL" clId="{98F84B39-5E78-4629-A331-0B22BAB1E684}" dt="2025-05-26T22:42:48.996" v="4068"/>
          <ac:grpSpMkLst>
            <pc:docMk/>
            <pc:sldMk cId="2071138549" sldId="274"/>
            <ac:grpSpMk id="52" creationId="{7351DC31-2FA6-9E35-C5F7-773359333FF6}"/>
          </ac:grpSpMkLst>
        </pc:grpChg>
        <pc:grpChg chg="del mod">
          <ac:chgData name="MacCormick, John" userId="872fc56c-f648-4c83-9a80-0bb9da7e00af" providerId="ADAL" clId="{98F84B39-5E78-4629-A331-0B22BAB1E684}" dt="2025-05-26T22:43:00.501" v="4087"/>
          <ac:grpSpMkLst>
            <pc:docMk/>
            <pc:sldMk cId="2071138549" sldId="274"/>
            <ac:grpSpMk id="54" creationId="{4F72E607-6DA1-CA5B-131F-DC67ED650127}"/>
          </ac:grpSpMkLst>
        </pc:grpChg>
        <pc:grpChg chg="mod">
          <ac:chgData name="MacCormick, John" userId="872fc56c-f648-4c83-9a80-0bb9da7e00af" providerId="ADAL" clId="{98F84B39-5E78-4629-A331-0B22BAB1E684}" dt="2025-05-26T22:43:33.160" v="4096" actId="164"/>
          <ac:grpSpMkLst>
            <pc:docMk/>
            <pc:sldMk cId="2071138549" sldId="274"/>
            <ac:grpSpMk id="73" creationId="{BC9D2C78-6EA8-1CCC-D5EE-5B804FD608F3}"/>
          </ac:grpSpMkLst>
        </pc:grpChg>
        <pc:grpChg chg="mod">
          <ac:chgData name="MacCormick, John" userId="872fc56c-f648-4c83-9a80-0bb9da7e00af" providerId="ADAL" clId="{98F84B39-5E78-4629-A331-0B22BAB1E684}" dt="2025-05-26T22:43:33.160" v="4096" actId="164"/>
          <ac:grpSpMkLst>
            <pc:docMk/>
            <pc:sldMk cId="2071138549" sldId="274"/>
            <ac:grpSpMk id="78" creationId="{E45B889B-44F2-AF1E-339D-892AA9AA4F5B}"/>
          </ac:grpSpMkLst>
        </pc:grpChg>
        <pc:grpChg chg="add mod">
          <ac:chgData name="MacCormick, John" userId="872fc56c-f648-4c83-9a80-0bb9da7e00af" providerId="ADAL" clId="{98F84B39-5E78-4629-A331-0B22BAB1E684}" dt="2025-05-26T22:43:28.218" v="4095" actId="164"/>
          <ac:grpSpMkLst>
            <pc:docMk/>
            <pc:sldMk cId="2071138549" sldId="274"/>
            <ac:grpSpMk id="79" creationId="{3896030B-5DFD-E66D-C68D-D4FD7C15DE0A}"/>
          </ac:grpSpMkLst>
        </pc:grpChg>
        <pc:grpChg chg="add mod">
          <ac:chgData name="MacCormick, John" userId="872fc56c-f648-4c83-9a80-0bb9da7e00af" providerId="ADAL" clId="{98F84B39-5E78-4629-A331-0B22BAB1E684}" dt="2025-05-26T22:43:33.160" v="4096" actId="164"/>
          <ac:grpSpMkLst>
            <pc:docMk/>
            <pc:sldMk cId="2071138549" sldId="274"/>
            <ac:grpSpMk id="80" creationId="{92B7BFEC-2F04-F4DC-51AB-44485B756D48}"/>
          </ac:grpSpMkLst>
        </pc:grpChg>
        <pc:inkChg chg="add mod">
          <ac:chgData name="MacCormick, John" userId="872fc56c-f648-4c83-9a80-0bb9da7e00af" providerId="ADAL" clId="{98F84B39-5E78-4629-A331-0B22BAB1E684}" dt="2025-05-26T22:42:15.523" v="4021"/>
          <ac:inkMkLst>
            <pc:docMk/>
            <pc:sldMk cId="2071138549" sldId="274"/>
            <ac:inkMk id="3" creationId="{EF1D9450-EF78-FB01-5EC8-21940CA72D75}"/>
          </ac:inkMkLst>
        </pc:inkChg>
        <pc:inkChg chg="add mod">
          <ac:chgData name="MacCormick, John" userId="872fc56c-f648-4c83-9a80-0bb9da7e00af" providerId="ADAL" clId="{98F84B39-5E78-4629-A331-0B22BAB1E684}" dt="2025-05-26T22:42:15.523" v="4021"/>
          <ac:inkMkLst>
            <pc:docMk/>
            <pc:sldMk cId="2071138549" sldId="274"/>
            <ac:inkMk id="6" creationId="{A33FBE70-7C38-FA7D-DAF4-57F64F7979E5}"/>
          </ac:inkMkLst>
        </pc:inkChg>
        <pc:inkChg chg="add mod">
          <ac:chgData name="MacCormick, John" userId="872fc56c-f648-4c83-9a80-0bb9da7e00af" providerId="ADAL" clId="{98F84B39-5E78-4629-A331-0B22BAB1E684}" dt="2025-05-26T22:43:28.218" v="4095" actId="164"/>
          <ac:inkMkLst>
            <pc:docMk/>
            <pc:sldMk cId="2071138549" sldId="274"/>
            <ac:inkMk id="8" creationId="{B05704A2-EF2A-1AAD-0AC2-8C908D8F2357}"/>
          </ac:inkMkLst>
        </pc:inkChg>
        <pc:inkChg chg="add mod">
          <ac:chgData name="MacCormick, John" userId="872fc56c-f648-4c83-9a80-0bb9da7e00af" providerId="ADAL" clId="{98F84B39-5E78-4629-A331-0B22BAB1E684}" dt="2025-05-26T22:43:28.218" v="4095" actId="164"/>
          <ac:inkMkLst>
            <pc:docMk/>
            <pc:sldMk cId="2071138549" sldId="274"/>
            <ac:inkMk id="9" creationId="{95FEC143-E33B-FBBC-D14F-55086410A9A2}"/>
          </ac:inkMkLst>
        </pc:inkChg>
        <pc:inkChg chg="add mod">
          <ac:chgData name="MacCormick, John" userId="872fc56c-f648-4c83-9a80-0bb9da7e00af" providerId="ADAL" clId="{98F84B39-5E78-4629-A331-0B22BAB1E684}" dt="2025-05-26T22:43:28.218" v="4095" actId="164"/>
          <ac:inkMkLst>
            <pc:docMk/>
            <pc:sldMk cId="2071138549" sldId="274"/>
            <ac:inkMk id="10" creationId="{38A12E8A-1B6A-DA15-5BA3-0FA5064204C0}"/>
          </ac:inkMkLst>
        </pc:inkChg>
        <pc:inkChg chg="add mod">
          <ac:chgData name="MacCormick, John" userId="872fc56c-f648-4c83-9a80-0bb9da7e00af" providerId="ADAL" clId="{98F84B39-5E78-4629-A331-0B22BAB1E684}" dt="2025-05-26T22:43:28.218" v="4095" actId="164"/>
          <ac:inkMkLst>
            <pc:docMk/>
            <pc:sldMk cId="2071138549" sldId="274"/>
            <ac:inkMk id="11" creationId="{EF69E0EF-DD1F-98F3-B5A6-7986020D1992}"/>
          </ac:inkMkLst>
        </pc:inkChg>
        <pc:inkChg chg="add mod">
          <ac:chgData name="MacCormick, John" userId="872fc56c-f648-4c83-9a80-0bb9da7e00af" providerId="ADAL" clId="{98F84B39-5E78-4629-A331-0B22BAB1E684}" dt="2025-05-26T22:43:28.218" v="4095" actId="164"/>
          <ac:inkMkLst>
            <pc:docMk/>
            <pc:sldMk cId="2071138549" sldId="274"/>
            <ac:inkMk id="12" creationId="{7A7EECBC-9AF3-4CDD-E080-A8E6E1557EC0}"/>
          </ac:inkMkLst>
        </pc:inkChg>
        <pc:inkChg chg="add mod">
          <ac:chgData name="MacCormick, John" userId="872fc56c-f648-4c83-9a80-0bb9da7e00af" providerId="ADAL" clId="{98F84B39-5E78-4629-A331-0B22BAB1E684}" dt="2025-05-26T22:43:28.218" v="4095" actId="164"/>
          <ac:inkMkLst>
            <pc:docMk/>
            <pc:sldMk cId="2071138549" sldId="274"/>
            <ac:inkMk id="13" creationId="{EC750991-B83A-CCA4-F3AB-054B5E9FA285}"/>
          </ac:inkMkLst>
        </pc:inkChg>
        <pc:inkChg chg="add mod">
          <ac:chgData name="MacCormick, John" userId="872fc56c-f648-4c83-9a80-0bb9da7e00af" providerId="ADAL" clId="{98F84B39-5E78-4629-A331-0B22BAB1E684}" dt="2025-05-26T22:43:28.218" v="4095" actId="164"/>
          <ac:inkMkLst>
            <pc:docMk/>
            <pc:sldMk cId="2071138549" sldId="274"/>
            <ac:inkMk id="14" creationId="{EFB2E22D-908E-094C-7710-0327F1BCD832}"/>
          </ac:inkMkLst>
        </pc:inkChg>
        <pc:inkChg chg="add mod">
          <ac:chgData name="MacCormick, John" userId="872fc56c-f648-4c83-9a80-0bb9da7e00af" providerId="ADAL" clId="{98F84B39-5E78-4629-A331-0B22BAB1E684}" dt="2025-05-26T22:43:28.218" v="4095" actId="164"/>
          <ac:inkMkLst>
            <pc:docMk/>
            <pc:sldMk cId="2071138549" sldId="274"/>
            <ac:inkMk id="15" creationId="{7173F14A-09CF-0499-74E4-1E031DDF9C80}"/>
          </ac:inkMkLst>
        </pc:inkChg>
        <pc:inkChg chg="add mod">
          <ac:chgData name="MacCormick, John" userId="872fc56c-f648-4c83-9a80-0bb9da7e00af" providerId="ADAL" clId="{98F84B39-5E78-4629-A331-0B22BAB1E684}" dt="2025-05-26T22:43:28.218" v="4095" actId="164"/>
          <ac:inkMkLst>
            <pc:docMk/>
            <pc:sldMk cId="2071138549" sldId="274"/>
            <ac:inkMk id="16" creationId="{14CBE100-31B3-3515-BBFE-886174D0AA00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17" creationId="{5BEE9D41-3D3A-AB8A-297E-E49A68D28ABA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18" creationId="{0054069D-DA01-E284-766D-5918836E2F1C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19" creationId="{FFB18456-9188-C9D4-7751-929DA0516713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20" creationId="{34007BA6-4173-C3CE-ACD4-5EEB5E0FD280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21" creationId="{EBE2F212-72E2-7B88-3F67-383EC6CD94FE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23" creationId="{A6EF49B8-408B-40C0-34FA-093BF532E821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24" creationId="{496BCEDA-024E-E6A2-1A76-210680E042BF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25" creationId="{9DDA6540-B0F2-8049-B63D-E7047EA53961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26" creationId="{CF9841C7-E7DF-F078-7A3E-221D3BD9ED3E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27" creationId="{8D66843F-1F07-1A65-2FA1-AAF3D397C491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28" creationId="{B146F633-B7D5-0C30-8071-63A8296E69D1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29" creationId="{3B9E7CF1-47B0-416B-5892-4781D59FF944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30" creationId="{44E8EEA0-6C71-263B-C6BF-EF298542A262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31" creationId="{1AB6B019-E2B5-AA92-B7CA-9D5FF642AF9D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32" creationId="{16065282-95F6-5156-F6B8-0D5A3DA05488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33" creationId="{1A611EFE-7EB0-820B-2394-B9F5CEB65D4F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34" creationId="{022906AB-0B86-8B67-48F4-70CCC8DBF836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35" creationId="{F2F39639-3138-A90B-63C5-5D6FF479F8A7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37" creationId="{F18C1A80-4BFB-EDEE-55D9-865CA3C7335F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38" creationId="{95CCA4D1-F152-194A-C93D-CFB9DAC77BB7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39" creationId="{702C0B5A-FAC5-75E5-473B-56789E28BD40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40" creationId="{7345EABF-B8B7-F722-0BA5-B2D5666CF347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41" creationId="{A08B0AB0-196D-362A-508E-5E03A6C80C05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42" creationId="{CC18E7D4-BE32-8398-5FEB-79C7BE14AF62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43" creationId="{46914DB9-9287-87D6-7634-9ACBF5A22A52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44" creationId="{089957B0-DDF4-6F3D-1311-66194CC84B66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45" creationId="{136C510D-C186-0945-59F2-D761A4F9A0B5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46" creationId="{A41EAFCC-C11D-1227-5F6F-23312B6A7E0E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47" creationId="{594F61BC-E429-693A-EF2A-673974842BC3}"/>
          </ac:inkMkLst>
        </pc:inkChg>
        <pc:inkChg chg="add mod">
          <ac:chgData name="MacCormick, John" userId="872fc56c-f648-4c83-9a80-0bb9da7e00af" providerId="ADAL" clId="{98F84B39-5E78-4629-A331-0B22BAB1E684}" dt="2025-05-26T22:42:38.300" v="4063"/>
          <ac:inkMkLst>
            <pc:docMk/>
            <pc:sldMk cId="2071138549" sldId="274"/>
            <ac:inkMk id="48" creationId="{6290A60C-C6F8-1F38-9CDF-8C805D20869F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50" creationId="{AF9DE446-DAA8-91C2-1CA5-3D3976D26506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51" creationId="{A6606595-70AA-6098-ABCF-761FC4D5B544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53" creationId="{2FB8BF4A-F23C-1837-1442-1282D2EB157F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55" creationId="{8892E871-0DAD-925A-3188-3C09763FE785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56" creationId="{E1B856BC-75FD-3C18-EE52-853F6CF70457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57" creationId="{148684DD-F4C1-4A1A-B5DD-0B03F8B473CD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58" creationId="{626F1ACA-426F-6269-DD16-76758320AB49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59" creationId="{8868A822-4B45-605C-FEAD-E860D97ED214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0" creationId="{C1F8C126-3BE6-D72E-0D06-61A020BF6D20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1" creationId="{09896695-3A5D-8935-80A4-4259E09724EC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2" creationId="{1C7AD8C3-E376-B645-A16D-AE1D960EB10D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3" creationId="{253CC0AF-4F65-B91D-FE61-8DC804735014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4" creationId="{4B875A58-5A1E-5F1A-7183-9B245E9D7719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5" creationId="{81751A7E-669B-2041-CC70-3EE149288C7E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6" creationId="{C10B406C-D6FC-5D59-F213-673EF20006F8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7" creationId="{C98A6BEA-ECBD-480F-5432-05B18619D24F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8" creationId="{C26D5874-AC01-2971-5DD3-10967B04A9E9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69" creationId="{49901A3E-5E24-7B24-EFF7-0ACA8A4D1699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70" creationId="{E1CFB047-CF5A-FF36-A8E3-9BCE3D81EB26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71" creationId="{987955D0-2D7C-2024-F050-4584C7F58D23}"/>
          </ac:inkMkLst>
        </pc:inkChg>
        <pc:inkChg chg="add mod">
          <ac:chgData name="MacCormick, John" userId="872fc56c-f648-4c83-9a80-0bb9da7e00af" providerId="ADAL" clId="{98F84B39-5E78-4629-A331-0B22BAB1E684}" dt="2025-05-26T22:43:00.501" v="4087"/>
          <ac:inkMkLst>
            <pc:docMk/>
            <pc:sldMk cId="2071138549" sldId="274"/>
            <ac:inkMk id="72" creationId="{D22B05AD-1226-C129-9D40-70368A3A145E}"/>
          </ac:inkMkLst>
        </pc:inkChg>
        <pc:inkChg chg="add mod">
          <ac:chgData name="MacCormick, John" userId="872fc56c-f648-4c83-9a80-0bb9da7e00af" providerId="ADAL" clId="{98F84B39-5E78-4629-A331-0B22BAB1E684}" dt="2025-05-26T22:43:03.725" v="4092"/>
          <ac:inkMkLst>
            <pc:docMk/>
            <pc:sldMk cId="2071138549" sldId="274"/>
            <ac:inkMk id="74" creationId="{0B6A7FFD-21FC-8BD3-F836-965CD3EB1ACB}"/>
          </ac:inkMkLst>
        </pc:inkChg>
        <pc:inkChg chg="add mod">
          <ac:chgData name="MacCormick, John" userId="872fc56c-f648-4c83-9a80-0bb9da7e00af" providerId="ADAL" clId="{98F84B39-5E78-4629-A331-0B22BAB1E684}" dt="2025-05-26T22:43:03.725" v="4092"/>
          <ac:inkMkLst>
            <pc:docMk/>
            <pc:sldMk cId="2071138549" sldId="274"/>
            <ac:inkMk id="75" creationId="{6EB00114-C8C9-5130-A940-4A4AC1FF4260}"/>
          </ac:inkMkLst>
        </pc:inkChg>
        <pc:inkChg chg="add mod">
          <ac:chgData name="MacCormick, John" userId="872fc56c-f648-4c83-9a80-0bb9da7e00af" providerId="ADAL" clId="{98F84B39-5E78-4629-A331-0B22BAB1E684}" dt="2025-05-26T22:43:03.725" v="4092"/>
          <ac:inkMkLst>
            <pc:docMk/>
            <pc:sldMk cId="2071138549" sldId="274"/>
            <ac:inkMk id="76" creationId="{64347BCE-3F02-244E-44E6-74786AD3B424}"/>
          </ac:inkMkLst>
        </pc:inkChg>
        <pc:inkChg chg="add mod">
          <ac:chgData name="MacCormick, John" userId="872fc56c-f648-4c83-9a80-0bb9da7e00af" providerId="ADAL" clId="{98F84B39-5E78-4629-A331-0B22BAB1E684}" dt="2025-05-26T22:43:03.725" v="4092"/>
          <ac:inkMkLst>
            <pc:docMk/>
            <pc:sldMk cId="2071138549" sldId="274"/>
            <ac:inkMk id="77" creationId="{888B6C20-B702-8445-E176-ED11F4DDA839}"/>
          </ac:inkMkLst>
        </pc:inkChg>
      </pc:sldChg>
      <pc:sldChg chg="addSp delSp modSp new mod ord">
        <pc:chgData name="MacCormick, John" userId="872fc56c-f648-4c83-9a80-0bb9da7e00af" providerId="ADAL" clId="{98F84B39-5E78-4629-A331-0B22BAB1E684}" dt="2025-05-27T02:33:34.568" v="4106"/>
        <pc:sldMkLst>
          <pc:docMk/>
          <pc:sldMk cId="1838273422" sldId="275"/>
        </pc:sldMkLst>
        <pc:spChg chg="mod">
          <ac:chgData name="MacCormick, John" userId="872fc56c-f648-4c83-9a80-0bb9da7e00af" providerId="ADAL" clId="{98F84B39-5E78-4629-A331-0B22BAB1E684}" dt="2025-05-25T22:42:47.903" v="1941" actId="114"/>
          <ac:spMkLst>
            <pc:docMk/>
            <pc:sldMk cId="1838273422" sldId="275"/>
            <ac:spMk id="2" creationId="{516387EA-1DFA-2F2B-9416-D32D4036D57A}"/>
          </ac:spMkLst>
        </pc:spChg>
        <pc:spChg chg="del">
          <ac:chgData name="MacCormick, John" userId="872fc56c-f648-4c83-9a80-0bb9da7e00af" providerId="ADAL" clId="{98F84B39-5E78-4629-A331-0B22BAB1E684}" dt="2025-05-25T22:43:04.044" v="1942" actId="478"/>
          <ac:spMkLst>
            <pc:docMk/>
            <pc:sldMk cId="1838273422" sldId="275"/>
            <ac:spMk id="3" creationId="{63291B8F-2B62-FCA0-903F-07EB1F76F408}"/>
          </ac:spMkLst>
        </pc:spChg>
        <pc:spChg chg="add mod">
          <ac:chgData name="MacCormick, John" userId="872fc56c-f648-4c83-9a80-0bb9da7e00af" providerId="ADAL" clId="{98F84B39-5E78-4629-A331-0B22BAB1E684}" dt="2025-05-25T22:48:54.827" v="1967" actId="1076"/>
          <ac:spMkLst>
            <pc:docMk/>
            <pc:sldMk cId="1838273422" sldId="275"/>
            <ac:spMk id="6" creationId="{27B9BDB5-5B91-FA47-B8D3-A3995C35AA66}"/>
          </ac:spMkLst>
        </pc:spChg>
        <pc:picChg chg="add mod">
          <ac:chgData name="MacCormick, John" userId="872fc56c-f648-4c83-9a80-0bb9da7e00af" providerId="ADAL" clId="{98F84B39-5E78-4629-A331-0B22BAB1E684}" dt="2025-05-26T04:28:19.010" v="3589" actId="1036"/>
          <ac:picMkLst>
            <pc:docMk/>
            <pc:sldMk cId="1838273422" sldId="275"/>
            <ac:picMk id="5" creationId="{F6B75E71-82A6-A193-097C-32F7FB300F15}"/>
          </ac:picMkLst>
        </pc:picChg>
      </pc:sldChg>
      <pc:sldChg chg="addSp delSp modSp new mod modAnim">
        <pc:chgData name="MacCormick, John" userId="872fc56c-f648-4c83-9a80-0bb9da7e00af" providerId="ADAL" clId="{98F84B39-5E78-4629-A331-0B22BAB1E684}" dt="2025-05-26T00:59:55.369" v="2396" actId="1076"/>
        <pc:sldMkLst>
          <pc:docMk/>
          <pc:sldMk cId="2548103590" sldId="276"/>
        </pc:sldMkLst>
        <pc:spChg chg="del">
          <ac:chgData name="MacCormick, John" userId="872fc56c-f648-4c83-9a80-0bb9da7e00af" providerId="ADAL" clId="{98F84B39-5E78-4629-A331-0B22BAB1E684}" dt="2025-05-25T22:58:32.093" v="1974" actId="478"/>
          <ac:spMkLst>
            <pc:docMk/>
            <pc:sldMk cId="2548103590" sldId="276"/>
            <ac:spMk id="2" creationId="{C99150D8-1F9B-381B-A539-77BF3B97FB32}"/>
          </ac:spMkLst>
        </pc:spChg>
        <pc:spChg chg="del">
          <ac:chgData name="MacCormick, John" userId="872fc56c-f648-4c83-9a80-0bb9da7e00af" providerId="ADAL" clId="{98F84B39-5E78-4629-A331-0B22BAB1E684}" dt="2025-05-25T22:57:37.922" v="1969" actId="478"/>
          <ac:spMkLst>
            <pc:docMk/>
            <pc:sldMk cId="2548103590" sldId="276"/>
            <ac:spMk id="3" creationId="{81E3C0FF-E122-17A6-915C-F7449808B97F}"/>
          </ac:spMkLst>
        </pc:spChg>
        <pc:spChg chg="add mod">
          <ac:chgData name="MacCormick, John" userId="872fc56c-f648-4c83-9a80-0bb9da7e00af" providerId="ADAL" clId="{98F84B39-5E78-4629-A331-0B22BAB1E684}" dt="2025-05-26T00:55:47.345" v="2385" actId="207"/>
          <ac:spMkLst>
            <pc:docMk/>
            <pc:sldMk cId="2548103590" sldId="276"/>
            <ac:spMk id="4" creationId="{149ECB84-ABC3-DC28-3677-A93948E59244}"/>
          </ac:spMkLst>
        </pc:spChg>
        <pc:spChg chg="add mod">
          <ac:chgData name="MacCormick, John" userId="872fc56c-f648-4c83-9a80-0bb9da7e00af" providerId="ADAL" clId="{98F84B39-5E78-4629-A331-0B22BAB1E684}" dt="2025-05-26T00:55:51.286" v="2386" actId="207"/>
          <ac:spMkLst>
            <pc:docMk/>
            <pc:sldMk cId="2548103590" sldId="276"/>
            <ac:spMk id="5" creationId="{1EF79AC7-0534-7669-7478-CD565E77D636}"/>
          </ac:spMkLst>
        </pc:spChg>
        <pc:spChg chg="add mod">
          <ac:chgData name="MacCormick, John" userId="872fc56c-f648-4c83-9a80-0bb9da7e00af" providerId="ADAL" clId="{98F84B39-5E78-4629-A331-0B22BAB1E684}" dt="2025-05-26T00:56:15.135" v="2391" actId="1076"/>
          <ac:spMkLst>
            <pc:docMk/>
            <pc:sldMk cId="2548103590" sldId="276"/>
            <ac:spMk id="6" creationId="{2E638E5D-EAD9-87F7-02DD-C67C959D9EEA}"/>
          </ac:spMkLst>
        </pc:spChg>
        <pc:spChg chg="add mod">
          <ac:chgData name="MacCormick, John" userId="872fc56c-f648-4c83-9a80-0bb9da7e00af" providerId="ADAL" clId="{98F84B39-5E78-4629-A331-0B22BAB1E684}" dt="2025-05-25T23:09:37.569" v="2188" actId="20577"/>
          <ac:spMkLst>
            <pc:docMk/>
            <pc:sldMk cId="2548103590" sldId="276"/>
            <ac:spMk id="7" creationId="{1761228A-7564-1CF3-AB8F-51AF9C0A976D}"/>
          </ac:spMkLst>
        </pc:spChg>
        <pc:spChg chg="add mod">
          <ac:chgData name="MacCormick, John" userId="872fc56c-f648-4c83-9a80-0bb9da7e00af" providerId="ADAL" clId="{98F84B39-5E78-4629-A331-0B22BAB1E684}" dt="2025-05-26T00:59:55.369" v="2396" actId="1076"/>
          <ac:spMkLst>
            <pc:docMk/>
            <pc:sldMk cId="2548103590" sldId="276"/>
            <ac:spMk id="8" creationId="{D0D52295-502A-5FAD-4AF7-D30A1801B6FA}"/>
          </ac:spMkLst>
        </pc:spChg>
        <pc:spChg chg="add del">
          <ac:chgData name="MacCormick, John" userId="872fc56c-f648-4c83-9a80-0bb9da7e00af" providerId="ADAL" clId="{98F84B39-5E78-4629-A331-0B22BAB1E684}" dt="2025-05-25T23:13:43.461" v="2211" actId="34124"/>
          <ac:spMkLst>
            <pc:docMk/>
            <pc:sldMk cId="2548103590" sldId="276"/>
            <ac:spMk id="16" creationId="{7E07828E-599C-4593-A26C-61E65C08D1B4}"/>
          </ac:spMkLst>
        </pc:spChg>
        <pc:inkChg chg="add del">
          <ac:chgData name="MacCormick, John" userId="872fc56c-f648-4c83-9a80-0bb9da7e00af" providerId="ADAL" clId="{98F84B39-5E78-4629-A331-0B22BAB1E684}" dt="2025-05-25T23:13:50.516" v="2212" actId="478"/>
          <ac:inkMkLst>
            <pc:docMk/>
            <pc:sldMk cId="2548103590" sldId="276"/>
            <ac:inkMk id="2" creationId="{229A4650-2354-49FC-ABF2-ACA6DC39FDF8}"/>
          </ac:inkMkLst>
        </pc:inkChg>
        <pc:inkChg chg="add del">
          <ac:chgData name="MacCormick, John" userId="872fc56c-f648-4c83-9a80-0bb9da7e00af" providerId="ADAL" clId="{98F84B39-5E78-4629-A331-0B22BAB1E684}" dt="2025-05-25T23:13:39.970" v="2210" actId="34122"/>
          <ac:inkMkLst>
            <pc:docMk/>
            <pc:sldMk cId="2548103590" sldId="276"/>
            <ac:inkMk id="9" creationId="{22CEE04E-BC8D-CC1E-9F16-3F12D672A040}"/>
          </ac:inkMkLst>
        </pc:inkChg>
      </pc:sldChg>
      <pc:sldChg chg="addSp delSp modSp new mod">
        <pc:chgData name="MacCormick, John" userId="872fc56c-f648-4c83-9a80-0bb9da7e00af" providerId="ADAL" clId="{98F84B39-5E78-4629-A331-0B22BAB1E684}" dt="2025-05-25T23:25:03.830" v="2349" actId="20577"/>
        <pc:sldMkLst>
          <pc:docMk/>
          <pc:sldMk cId="3090478145" sldId="277"/>
        </pc:sldMkLst>
        <pc:spChg chg="mod">
          <ac:chgData name="MacCormick, John" userId="872fc56c-f648-4c83-9a80-0bb9da7e00af" providerId="ADAL" clId="{98F84B39-5E78-4629-A331-0B22BAB1E684}" dt="2025-05-25T23:17:17.803" v="2265" actId="20577"/>
          <ac:spMkLst>
            <pc:docMk/>
            <pc:sldMk cId="3090478145" sldId="277"/>
            <ac:spMk id="2" creationId="{87F5267C-2108-3593-4939-838699731154}"/>
          </ac:spMkLst>
        </pc:spChg>
        <pc:spChg chg="del">
          <ac:chgData name="MacCormick, John" userId="872fc56c-f648-4c83-9a80-0bb9da7e00af" providerId="ADAL" clId="{98F84B39-5E78-4629-A331-0B22BAB1E684}" dt="2025-05-25T23:16:55.763" v="2250" actId="478"/>
          <ac:spMkLst>
            <pc:docMk/>
            <pc:sldMk cId="3090478145" sldId="277"/>
            <ac:spMk id="3" creationId="{C7629558-4B44-59F9-0598-5A52DDE07929}"/>
          </ac:spMkLst>
        </pc:spChg>
        <pc:spChg chg="add mod">
          <ac:chgData name="MacCormick, John" userId="872fc56c-f648-4c83-9a80-0bb9da7e00af" providerId="ADAL" clId="{98F84B39-5E78-4629-A331-0B22BAB1E684}" dt="2025-05-25T23:24:46.998" v="2348" actId="1076"/>
          <ac:spMkLst>
            <pc:docMk/>
            <pc:sldMk cId="3090478145" sldId="277"/>
            <ac:spMk id="4" creationId="{7F9F796A-8A9D-600C-EFC4-59B9D5F12397}"/>
          </ac:spMkLst>
        </pc:spChg>
        <pc:spChg chg="add mod">
          <ac:chgData name="MacCormick, John" userId="872fc56c-f648-4c83-9a80-0bb9da7e00af" providerId="ADAL" clId="{98F84B39-5E78-4629-A331-0B22BAB1E684}" dt="2025-05-25T23:25:03.830" v="2349" actId="20577"/>
          <ac:spMkLst>
            <pc:docMk/>
            <pc:sldMk cId="3090478145" sldId="277"/>
            <ac:spMk id="5" creationId="{96BC8207-512A-D4D3-B45A-F3B2DADFF977}"/>
          </ac:spMkLst>
        </pc:spChg>
      </pc:sldChg>
      <pc:sldChg chg="add del ord">
        <pc:chgData name="MacCormick, John" userId="872fc56c-f648-4c83-9a80-0bb9da7e00af" providerId="ADAL" clId="{98F84B39-5E78-4629-A331-0B22BAB1E684}" dt="2025-05-26T22:10:00.408" v="3786" actId="47"/>
        <pc:sldMkLst>
          <pc:docMk/>
          <pc:sldMk cId="1063721090" sldId="278"/>
        </pc:sldMkLst>
      </pc:sldChg>
      <pc:sldChg chg="addSp delSp modSp new del mod">
        <pc:chgData name="MacCormick, John" userId="872fc56c-f648-4c83-9a80-0bb9da7e00af" providerId="ADAL" clId="{98F84B39-5E78-4629-A331-0B22BAB1E684}" dt="2025-05-26T03:03:21.822" v="2980" actId="2696"/>
        <pc:sldMkLst>
          <pc:docMk/>
          <pc:sldMk cId="75890144" sldId="279"/>
        </pc:sldMkLst>
        <pc:spChg chg="del">
          <ac:chgData name="MacCormick, John" userId="872fc56c-f648-4c83-9a80-0bb9da7e00af" providerId="ADAL" clId="{98F84B39-5E78-4629-A331-0B22BAB1E684}" dt="2025-05-26T01:03:35.205" v="2399" actId="478"/>
          <ac:spMkLst>
            <pc:docMk/>
            <pc:sldMk cId="75890144" sldId="279"/>
            <ac:spMk id="2" creationId="{93EA002B-2B94-E757-F40C-E9E8C9E250EB}"/>
          </ac:spMkLst>
        </pc:spChg>
        <pc:spChg chg="del">
          <ac:chgData name="MacCormick, John" userId="872fc56c-f648-4c83-9a80-0bb9da7e00af" providerId="ADAL" clId="{98F84B39-5E78-4629-A331-0B22BAB1E684}" dt="2025-05-26T01:03:32.871" v="2398" actId="478"/>
          <ac:spMkLst>
            <pc:docMk/>
            <pc:sldMk cId="75890144" sldId="279"/>
            <ac:spMk id="3" creationId="{704B4962-A790-E60D-E5D5-5AF3E6FC9F30}"/>
          </ac:spMkLst>
        </pc:spChg>
        <pc:spChg chg="add mod">
          <ac:chgData name="MacCormick, John" userId="872fc56c-f648-4c83-9a80-0bb9da7e00af" providerId="ADAL" clId="{98F84B39-5E78-4629-A331-0B22BAB1E684}" dt="2025-05-26T01:09:31.996" v="2491" actId="164"/>
          <ac:spMkLst>
            <pc:docMk/>
            <pc:sldMk cId="75890144" sldId="279"/>
            <ac:spMk id="60" creationId="{3F8CFEA8-FE9C-6B22-07A1-B2B6CAE73CE7}"/>
          </ac:spMkLst>
        </pc:spChg>
        <pc:spChg chg="add mod">
          <ac:chgData name="MacCormick, John" userId="872fc56c-f648-4c83-9a80-0bb9da7e00af" providerId="ADAL" clId="{98F84B39-5E78-4629-A331-0B22BAB1E684}" dt="2025-05-26T01:09:31.996" v="2491" actId="164"/>
          <ac:spMkLst>
            <pc:docMk/>
            <pc:sldMk cId="75890144" sldId="279"/>
            <ac:spMk id="61" creationId="{E46ADE0D-9B5E-401E-5E11-A8DBBDF038FA}"/>
          </ac:spMkLst>
        </pc:spChg>
        <pc:grpChg chg="del mod">
          <ac:chgData name="MacCormick, John" userId="872fc56c-f648-4c83-9a80-0bb9da7e00af" providerId="ADAL" clId="{98F84B39-5E78-4629-A331-0B22BAB1E684}" dt="2025-05-26T01:04:22.037" v="2411"/>
          <ac:grpSpMkLst>
            <pc:docMk/>
            <pc:sldMk cId="75890144" sldId="279"/>
            <ac:grpSpMk id="10" creationId="{9B4E828C-24BE-159C-FCAA-B2F3BA6155BE}"/>
          </ac:grpSpMkLst>
        </pc:grpChg>
        <pc:grpChg chg="del mod">
          <ac:chgData name="MacCormick, John" userId="872fc56c-f648-4c83-9a80-0bb9da7e00af" providerId="ADAL" clId="{98F84B39-5E78-4629-A331-0B22BAB1E684}" dt="2025-05-26T01:04:24.735" v="2414"/>
          <ac:grpSpMkLst>
            <pc:docMk/>
            <pc:sldMk cId="75890144" sldId="279"/>
            <ac:grpSpMk id="12" creationId="{51E56F78-2ABD-C8A5-1966-EE9189FEAA4E}"/>
          </ac:grpSpMkLst>
        </pc:grpChg>
        <pc:grpChg chg="del mod">
          <ac:chgData name="MacCormick, John" userId="872fc56c-f648-4c83-9a80-0bb9da7e00af" providerId="ADAL" clId="{98F84B39-5E78-4629-A331-0B22BAB1E684}" dt="2025-05-26T01:04:27.696" v="2418"/>
          <ac:grpSpMkLst>
            <pc:docMk/>
            <pc:sldMk cId="75890144" sldId="279"/>
            <ac:grpSpMk id="15" creationId="{0F3A5764-55E7-3548-DB4E-60370F602F20}"/>
          </ac:grpSpMkLst>
        </pc:grpChg>
        <pc:grpChg chg="del mod">
          <ac:chgData name="MacCormick, John" userId="872fc56c-f648-4c83-9a80-0bb9da7e00af" providerId="ADAL" clId="{98F84B39-5E78-4629-A331-0B22BAB1E684}" dt="2025-05-26T01:04:56.414" v="2419" actId="165"/>
          <ac:grpSpMkLst>
            <pc:docMk/>
            <pc:sldMk cId="75890144" sldId="279"/>
            <ac:grpSpMk id="19" creationId="{F50B3839-6B8A-1E81-364F-AB50E76E61F0}"/>
          </ac:grpSpMkLst>
        </pc:grpChg>
        <pc:grpChg chg="mod">
          <ac:chgData name="MacCormick, John" userId="872fc56c-f648-4c83-9a80-0bb9da7e00af" providerId="ADAL" clId="{98F84B39-5E78-4629-A331-0B22BAB1E684}" dt="2025-05-26T01:05:09.332" v="2424"/>
          <ac:grpSpMkLst>
            <pc:docMk/>
            <pc:sldMk cId="75890144" sldId="279"/>
            <ac:grpSpMk id="21" creationId="{AC7538AB-8610-4263-26C0-EF7078D4E0EE}"/>
          </ac:grpSpMkLst>
        </pc:grpChg>
        <pc:grpChg chg="mod">
          <ac:chgData name="MacCormick, John" userId="872fc56c-f648-4c83-9a80-0bb9da7e00af" providerId="ADAL" clId="{98F84B39-5E78-4629-A331-0B22BAB1E684}" dt="2025-05-26T01:09:31.996" v="2491" actId="164"/>
          <ac:grpSpMkLst>
            <pc:docMk/>
            <pc:sldMk cId="75890144" sldId="279"/>
            <ac:grpSpMk id="23" creationId="{38DCA66F-AE34-FB7D-1F19-49203458A853}"/>
          </ac:grpSpMkLst>
        </pc:grpChg>
        <pc:grpChg chg="add mod">
          <ac:chgData name="MacCormick, John" userId="872fc56c-f648-4c83-9a80-0bb9da7e00af" providerId="ADAL" clId="{98F84B39-5E78-4629-A331-0B22BAB1E684}" dt="2025-05-26T01:09:31.996" v="2491" actId="164"/>
          <ac:grpSpMkLst>
            <pc:docMk/>
            <pc:sldMk cId="75890144" sldId="279"/>
            <ac:grpSpMk id="24" creationId="{3E966DDE-2975-036C-4A11-C23D1704AF05}"/>
          </ac:grpSpMkLst>
        </pc:grpChg>
        <pc:grpChg chg="add mod">
          <ac:chgData name="MacCormick, John" userId="872fc56c-f648-4c83-9a80-0bb9da7e00af" providerId="ADAL" clId="{98F84B39-5E78-4629-A331-0B22BAB1E684}" dt="2025-05-26T01:09:31.996" v="2491" actId="164"/>
          <ac:grpSpMkLst>
            <pc:docMk/>
            <pc:sldMk cId="75890144" sldId="279"/>
            <ac:grpSpMk id="34" creationId="{BC3DE2AC-AF69-9CF3-B940-7548E4BE6C6B}"/>
          </ac:grpSpMkLst>
        </pc:grpChg>
        <pc:grpChg chg="mod">
          <ac:chgData name="MacCormick, John" userId="872fc56c-f648-4c83-9a80-0bb9da7e00af" providerId="ADAL" clId="{98F84B39-5E78-4629-A331-0B22BAB1E684}" dt="2025-05-26T01:09:31.996" v="2491" actId="164"/>
          <ac:grpSpMkLst>
            <pc:docMk/>
            <pc:sldMk cId="75890144" sldId="279"/>
            <ac:grpSpMk id="48" creationId="{CF45E2C3-00EC-1921-952B-531B1CB313F1}"/>
          </ac:grpSpMkLst>
        </pc:grpChg>
        <pc:grpChg chg="add mod">
          <ac:chgData name="MacCormick, John" userId="872fc56c-f648-4c83-9a80-0bb9da7e00af" providerId="ADAL" clId="{98F84B39-5E78-4629-A331-0B22BAB1E684}" dt="2025-05-26T01:09:31.996" v="2491" actId="164"/>
          <ac:grpSpMkLst>
            <pc:docMk/>
            <pc:sldMk cId="75890144" sldId="279"/>
            <ac:grpSpMk id="59" creationId="{34957C09-017F-51F0-E3AA-C4E613DF2528}"/>
          </ac:grpSpMkLst>
        </pc:grpChg>
        <pc:grpChg chg="add mod">
          <ac:chgData name="MacCormick, John" userId="872fc56c-f648-4c83-9a80-0bb9da7e00af" providerId="ADAL" clId="{98F84B39-5E78-4629-A331-0B22BAB1E684}" dt="2025-05-26T01:09:31.996" v="2491" actId="164"/>
          <ac:grpSpMkLst>
            <pc:docMk/>
            <pc:sldMk cId="75890144" sldId="279"/>
            <ac:grpSpMk id="62" creationId="{D24FA56A-B70C-40C0-2795-71650EBAB4D2}"/>
          </ac:grpSpMkLst>
        </pc:grpChg>
        <pc:inkChg chg="add del">
          <ac:chgData name="MacCormick, John" userId="872fc56c-f648-4c83-9a80-0bb9da7e00af" providerId="ADAL" clId="{98F84B39-5E78-4629-A331-0B22BAB1E684}" dt="2025-05-26T01:04:11.884" v="2405" actId="9405"/>
          <ac:inkMkLst>
            <pc:docMk/>
            <pc:sldMk cId="75890144" sldId="279"/>
            <ac:inkMk id="4" creationId="{FE063B3C-DF25-9FAC-61B3-42091FD57281}"/>
          </ac:inkMkLst>
        </pc:inkChg>
        <pc:inkChg chg="add del">
          <ac:chgData name="MacCormick, John" userId="872fc56c-f648-4c83-9a80-0bb9da7e00af" providerId="ADAL" clId="{98F84B39-5E78-4629-A331-0B22BAB1E684}" dt="2025-05-26T01:04:11.259" v="2404" actId="9405"/>
          <ac:inkMkLst>
            <pc:docMk/>
            <pc:sldMk cId="75890144" sldId="279"/>
            <ac:inkMk id="5" creationId="{FA60CF18-9FA1-6C0B-D38F-A8ED7BB564A1}"/>
          </ac:inkMkLst>
        </pc:inkChg>
        <pc:inkChg chg="add del">
          <ac:chgData name="MacCormick, John" userId="872fc56c-f648-4c83-9a80-0bb9da7e00af" providerId="ADAL" clId="{98F84B39-5E78-4629-A331-0B22BAB1E684}" dt="2025-05-26T01:04:09.216" v="2403" actId="9405"/>
          <ac:inkMkLst>
            <pc:docMk/>
            <pc:sldMk cId="75890144" sldId="279"/>
            <ac:inkMk id="6" creationId="{12D16EFD-81E6-5FE3-DF05-EE86730FD853}"/>
          </ac:inkMkLst>
        </pc:inkChg>
        <pc:inkChg chg="add mod topLvl">
          <ac:chgData name="MacCormick, John" userId="872fc56c-f648-4c83-9a80-0bb9da7e00af" providerId="ADAL" clId="{98F84B39-5E78-4629-A331-0B22BAB1E684}" dt="2025-05-26T01:05:11.934" v="2426"/>
          <ac:inkMkLst>
            <pc:docMk/>
            <pc:sldMk cId="75890144" sldId="279"/>
            <ac:inkMk id="7" creationId="{03F801C2-5423-48A1-6FE4-288D3526130B}"/>
          </ac:inkMkLst>
        </pc:inkChg>
        <pc:inkChg chg="add mod topLvl">
          <ac:chgData name="MacCormick, John" userId="872fc56c-f648-4c83-9a80-0bb9da7e00af" providerId="ADAL" clId="{98F84B39-5E78-4629-A331-0B22BAB1E684}" dt="2025-05-26T01:05:11.934" v="2426"/>
          <ac:inkMkLst>
            <pc:docMk/>
            <pc:sldMk cId="75890144" sldId="279"/>
            <ac:inkMk id="8" creationId="{C75E0105-F8DC-596D-3622-523E71201170}"/>
          </ac:inkMkLst>
        </pc:inkChg>
        <pc:inkChg chg="add mod topLvl">
          <ac:chgData name="MacCormick, John" userId="872fc56c-f648-4c83-9a80-0bb9da7e00af" providerId="ADAL" clId="{98F84B39-5E78-4629-A331-0B22BAB1E684}" dt="2025-05-26T01:05:11.934" v="2426"/>
          <ac:inkMkLst>
            <pc:docMk/>
            <pc:sldMk cId="75890144" sldId="279"/>
            <ac:inkMk id="9" creationId="{51BE3B18-FF46-3D4F-95DF-BC4170CE0ABC}"/>
          </ac:inkMkLst>
        </pc:inkChg>
        <pc:inkChg chg="add del mod topLvl">
          <ac:chgData name="MacCormick, John" userId="872fc56c-f648-4c83-9a80-0bb9da7e00af" providerId="ADAL" clId="{98F84B39-5E78-4629-A331-0B22BAB1E684}" dt="2025-05-26T01:04:59.968" v="2420" actId="478"/>
          <ac:inkMkLst>
            <pc:docMk/>
            <pc:sldMk cId="75890144" sldId="279"/>
            <ac:inkMk id="11" creationId="{A1339735-571D-E9DC-F1E4-F8D6DE7C69F7}"/>
          </ac:inkMkLst>
        </pc:inkChg>
        <pc:inkChg chg="add mod topLvl">
          <ac:chgData name="MacCormick, John" userId="872fc56c-f648-4c83-9a80-0bb9da7e00af" providerId="ADAL" clId="{98F84B39-5E78-4629-A331-0B22BAB1E684}" dt="2025-05-26T01:05:11.934" v="2426"/>
          <ac:inkMkLst>
            <pc:docMk/>
            <pc:sldMk cId="75890144" sldId="279"/>
            <ac:inkMk id="13" creationId="{4280F90A-E1DE-FB78-3B82-81F72278CBBE}"/>
          </ac:inkMkLst>
        </pc:inkChg>
        <pc:inkChg chg="add mod topLvl">
          <ac:chgData name="MacCormick, John" userId="872fc56c-f648-4c83-9a80-0bb9da7e00af" providerId="ADAL" clId="{98F84B39-5E78-4629-A331-0B22BAB1E684}" dt="2025-05-26T01:05:11.934" v="2426"/>
          <ac:inkMkLst>
            <pc:docMk/>
            <pc:sldMk cId="75890144" sldId="279"/>
            <ac:inkMk id="14" creationId="{2A8084E5-DCBA-CEAB-5FBB-10FD41092010}"/>
          </ac:inkMkLst>
        </pc:inkChg>
        <pc:inkChg chg="add mod topLvl">
          <ac:chgData name="MacCormick, John" userId="872fc56c-f648-4c83-9a80-0bb9da7e00af" providerId="ADAL" clId="{98F84B39-5E78-4629-A331-0B22BAB1E684}" dt="2025-05-26T01:05:11.934" v="2426"/>
          <ac:inkMkLst>
            <pc:docMk/>
            <pc:sldMk cId="75890144" sldId="279"/>
            <ac:inkMk id="16" creationId="{4B5DD99F-3EB0-89EF-4FE7-146F40786B56}"/>
          </ac:inkMkLst>
        </pc:inkChg>
        <pc:inkChg chg="add mod topLvl">
          <ac:chgData name="MacCormick, John" userId="872fc56c-f648-4c83-9a80-0bb9da7e00af" providerId="ADAL" clId="{98F84B39-5E78-4629-A331-0B22BAB1E684}" dt="2025-05-26T01:05:11.934" v="2426"/>
          <ac:inkMkLst>
            <pc:docMk/>
            <pc:sldMk cId="75890144" sldId="279"/>
            <ac:inkMk id="17" creationId="{E7176855-4956-57F5-B372-87E196777A34}"/>
          </ac:inkMkLst>
        </pc:inkChg>
        <pc:inkChg chg="add mod topLvl">
          <ac:chgData name="MacCormick, John" userId="872fc56c-f648-4c83-9a80-0bb9da7e00af" providerId="ADAL" clId="{98F84B39-5E78-4629-A331-0B22BAB1E684}" dt="2025-05-26T01:05:11.934" v="2426"/>
          <ac:inkMkLst>
            <pc:docMk/>
            <pc:sldMk cId="75890144" sldId="279"/>
            <ac:inkMk id="18" creationId="{0D9A776E-ABED-B198-1BEA-5B98E6E29143}"/>
          </ac:inkMkLst>
        </pc:inkChg>
        <pc:inkChg chg="add del mod">
          <ac:chgData name="MacCormick, John" userId="872fc56c-f648-4c83-9a80-0bb9da7e00af" providerId="ADAL" clId="{98F84B39-5E78-4629-A331-0B22BAB1E684}" dt="2025-05-26T01:05:09.332" v="2424"/>
          <ac:inkMkLst>
            <pc:docMk/>
            <pc:sldMk cId="75890144" sldId="279"/>
            <ac:inkMk id="20" creationId="{3869B045-A140-F60A-FA65-1FC3E3A3A9AA}"/>
          </ac:inkMkLst>
        </pc:inkChg>
        <pc:inkChg chg="add mod">
          <ac:chgData name="MacCormick, John" userId="872fc56c-f648-4c83-9a80-0bb9da7e00af" providerId="ADAL" clId="{98F84B39-5E78-4629-A331-0B22BAB1E684}" dt="2025-05-26T01:05:11.934" v="2426"/>
          <ac:inkMkLst>
            <pc:docMk/>
            <pc:sldMk cId="75890144" sldId="279"/>
            <ac:inkMk id="22" creationId="{DCA9927B-E657-F5F5-F715-DA50C4B4248B}"/>
          </ac:inkMkLst>
        </pc:inkChg>
        <pc:inkChg chg="mod">
          <ac:chgData name="MacCormick, John" userId="872fc56c-f648-4c83-9a80-0bb9da7e00af" providerId="ADAL" clId="{98F84B39-5E78-4629-A331-0B22BAB1E684}" dt="2025-05-26T01:05:36.474" v="2427"/>
          <ac:inkMkLst>
            <pc:docMk/>
            <pc:sldMk cId="75890144" sldId="279"/>
            <ac:inkMk id="25" creationId="{B6EC8386-306F-E14C-0AAD-31162A1C7C0E}"/>
          </ac:inkMkLst>
        </pc:inkChg>
        <pc:inkChg chg="mod">
          <ac:chgData name="MacCormick, John" userId="872fc56c-f648-4c83-9a80-0bb9da7e00af" providerId="ADAL" clId="{98F84B39-5E78-4629-A331-0B22BAB1E684}" dt="2025-05-26T01:05:36.474" v="2427"/>
          <ac:inkMkLst>
            <pc:docMk/>
            <pc:sldMk cId="75890144" sldId="279"/>
            <ac:inkMk id="26" creationId="{4A752A49-D51C-E627-9D77-A3197111DFBA}"/>
          </ac:inkMkLst>
        </pc:inkChg>
        <pc:inkChg chg="mod">
          <ac:chgData name="MacCormick, John" userId="872fc56c-f648-4c83-9a80-0bb9da7e00af" providerId="ADAL" clId="{98F84B39-5E78-4629-A331-0B22BAB1E684}" dt="2025-05-26T01:05:36.474" v="2427"/>
          <ac:inkMkLst>
            <pc:docMk/>
            <pc:sldMk cId="75890144" sldId="279"/>
            <ac:inkMk id="27" creationId="{F7AF8329-C308-0BDE-3BEE-C57E6A3AECF8}"/>
          </ac:inkMkLst>
        </pc:inkChg>
        <pc:inkChg chg="mod">
          <ac:chgData name="MacCormick, John" userId="872fc56c-f648-4c83-9a80-0bb9da7e00af" providerId="ADAL" clId="{98F84B39-5E78-4629-A331-0B22BAB1E684}" dt="2025-05-26T01:05:36.474" v="2427"/>
          <ac:inkMkLst>
            <pc:docMk/>
            <pc:sldMk cId="75890144" sldId="279"/>
            <ac:inkMk id="28" creationId="{D8FB311D-9C06-906A-BC59-227DB94DAC8F}"/>
          </ac:inkMkLst>
        </pc:inkChg>
        <pc:inkChg chg="mod">
          <ac:chgData name="MacCormick, John" userId="872fc56c-f648-4c83-9a80-0bb9da7e00af" providerId="ADAL" clId="{98F84B39-5E78-4629-A331-0B22BAB1E684}" dt="2025-05-26T01:05:36.474" v="2427"/>
          <ac:inkMkLst>
            <pc:docMk/>
            <pc:sldMk cId="75890144" sldId="279"/>
            <ac:inkMk id="29" creationId="{B2D2CAA2-6ADD-880F-22AE-0E3FD5953054}"/>
          </ac:inkMkLst>
        </pc:inkChg>
        <pc:inkChg chg="mod">
          <ac:chgData name="MacCormick, John" userId="872fc56c-f648-4c83-9a80-0bb9da7e00af" providerId="ADAL" clId="{98F84B39-5E78-4629-A331-0B22BAB1E684}" dt="2025-05-26T01:05:36.474" v="2427"/>
          <ac:inkMkLst>
            <pc:docMk/>
            <pc:sldMk cId="75890144" sldId="279"/>
            <ac:inkMk id="30" creationId="{9AFA90E9-A3D5-6BF0-1437-BE3189CA8A0C}"/>
          </ac:inkMkLst>
        </pc:inkChg>
        <pc:inkChg chg="mod">
          <ac:chgData name="MacCormick, John" userId="872fc56c-f648-4c83-9a80-0bb9da7e00af" providerId="ADAL" clId="{98F84B39-5E78-4629-A331-0B22BAB1E684}" dt="2025-05-26T01:05:36.474" v="2427"/>
          <ac:inkMkLst>
            <pc:docMk/>
            <pc:sldMk cId="75890144" sldId="279"/>
            <ac:inkMk id="31" creationId="{6B442669-2F33-FB51-4F5A-2A2B3EACADA8}"/>
          </ac:inkMkLst>
        </pc:inkChg>
        <pc:inkChg chg="mod">
          <ac:chgData name="MacCormick, John" userId="872fc56c-f648-4c83-9a80-0bb9da7e00af" providerId="ADAL" clId="{98F84B39-5E78-4629-A331-0B22BAB1E684}" dt="2025-05-26T01:05:36.474" v="2427"/>
          <ac:inkMkLst>
            <pc:docMk/>
            <pc:sldMk cId="75890144" sldId="279"/>
            <ac:inkMk id="32" creationId="{014E3F97-2DEF-C649-40CE-870E5010308E}"/>
          </ac:inkMkLst>
        </pc:inkChg>
        <pc:inkChg chg="mod">
          <ac:chgData name="MacCormick, John" userId="872fc56c-f648-4c83-9a80-0bb9da7e00af" providerId="ADAL" clId="{98F84B39-5E78-4629-A331-0B22BAB1E684}" dt="2025-05-26T01:05:36.474" v="2427"/>
          <ac:inkMkLst>
            <pc:docMk/>
            <pc:sldMk cId="75890144" sldId="279"/>
            <ac:inkMk id="33" creationId="{4F543A14-AD9B-8AB6-37D4-A62506F28CDD}"/>
          </ac:inkMkLst>
        </pc:inkChg>
        <pc:inkChg chg="mod">
          <ac:chgData name="MacCormick, John" userId="872fc56c-f648-4c83-9a80-0bb9da7e00af" providerId="ADAL" clId="{98F84B39-5E78-4629-A331-0B22BAB1E684}" dt="2025-05-26T01:05:42.703" v="2429"/>
          <ac:inkMkLst>
            <pc:docMk/>
            <pc:sldMk cId="75890144" sldId="279"/>
            <ac:inkMk id="35" creationId="{3857E0AA-855C-D17A-247D-152208FCC19F}"/>
          </ac:inkMkLst>
        </pc:inkChg>
        <pc:inkChg chg="mod">
          <ac:chgData name="MacCormick, John" userId="872fc56c-f648-4c83-9a80-0bb9da7e00af" providerId="ADAL" clId="{98F84B39-5E78-4629-A331-0B22BAB1E684}" dt="2025-05-26T01:05:42.703" v="2429"/>
          <ac:inkMkLst>
            <pc:docMk/>
            <pc:sldMk cId="75890144" sldId="279"/>
            <ac:inkMk id="36" creationId="{EC9401F3-756E-F8A6-F54C-60431F1EE405}"/>
          </ac:inkMkLst>
        </pc:inkChg>
        <pc:inkChg chg="mod">
          <ac:chgData name="MacCormick, John" userId="872fc56c-f648-4c83-9a80-0bb9da7e00af" providerId="ADAL" clId="{98F84B39-5E78-4629-A331-0B22BAB1E684}" dt="2025-05-26T01:05:42.703" v="2429"/>
          <ac:inkMkLst>
            <pc:docMk/>
            <pc:sldMk cId="75890144" sldId="279"/>
            <ac:inkMk id="37" creationId="{BE43E660-30D1-B499-9D59-2F2B1EEE0284}"/>
          </ac:inkMkLst>
        </pc:inkChg>
        <pc:inkChg chg="mod">
          <ac:chgData name="MacCormick, John" userId="872fc56c-f648-4c83-9a80-0bb9da7e00af" providerId="ADAL" clId="{98F84B39-5E78-4629-A331-0B22BAB1E684}" dt="2025-05-26T01:05:42.703" v="2429"/>
          <ac:inkMkLst>
            <pc:docMk/>
            <pc:sldMk cId="75890144" sldId="279"/>
            <ac:inkMk id="38" creationId="{98D9BC4A-0655-B6AE-B7FD-70A62398B2F4}"/>
          </ac:inkMkLst>
        </pc:inkChg>
        <pc:inkChg chg="mod">
          <ac:chgData name="MacCormick, John" userId="872fc56c-f648-4c83-9a80-0bb9da7e00af" providerId="ADAL" clId="{98F84B39-5E78-4629-A331-0B22BAB1E684}" dt="2025-05-26T01:05:42.703" v="2429"/>
          <ac:inkMkLst>
            <pc:docMk/>
            <pc:sldMk cId="75890144" sldId="279"/>
            <ac:inkMk id="39" creationId="{10E1D1BB-18EB-8042-1AE7-C8E46741C4A8}"/>
          </ac:inkMkLst>
        </pc:inkChg>
        <pc:inkChg chg="mod">
          <ac:chgData name="MacCormick, John" userId="872fc56c-f648-4c83-9a80-0bb9da7e00af" providerId="ADAL" clId="{98F84B39-5E78-4629-A331-0B22BAB1E684}" dt="2025-05-26T01:05:42.703" v="2429"/>
          <ac:inkMkLst>
            <pc:docMk/>
            <pc:sldMk cId="75890144" sldId="279"/>
            <ac:inkMk id="40" creationId="{DB246041-29BF-916B-8791-80C3A6098BB0}"/>
          </ac:inkMkLst>
        </pc:inkChg>
        <pc:inkChg chg="mod">
          <ac:chgData name="MacCormick, John" userId="872fc56c-f648-4c83-9a80-0bb9da7e00af" providerId="ADAL" clId="{98F84B39-5E78-4629-A331-0B22BAB1E684}" dt="2025-05-26T01:05:42.703" v="2429"/>
          <ac:inkMkLst>
            <pc:docMk/>
            <pc:sldMk cId="75890144" sldId="279"/>
            <ac:inkMk id="41" creationId="{99CC6DDC-DD84-8F2E-1347-F3C7F319B79A}"/>
          </ac:inkMkLst>
        </pc:inkChg>
        <pc:inkChg chg="mod">
          <ac:chgData name="MacCormick, John" userId="872fc56c-f648-4c83-9a80-0bb9da7e00af" providerId="ADAL" clId="{98F84B39-5E78-4629-A331-0B22BAB1E684}" dt="2025-05-26T01:05:42.703" v="2429"/>
          <ac:inkMkLst>
            <pc:docMk/>
            <pc:sldMk cId="75890144" sldId="279"/>
            <ac:inkMk id="42" creationId="{058BA52B-97CC-98D5-8E1F-3D80539EEE5B}"/>
          </ac:inkMkLst>
        </pc:inkChg>
        <pc:inkChg chg="mod">
          <ac:chgData name="MacCormick, John" userId="872fc56c-f648-4c83-9a80-0bb9da7e00af" providerId="ADAL" clId="{98F84B39-5E78-4629-A331-0B22BAB1E684}" dt="2025-05-26T01:05:42.703" v="2429"/>
          <ac:inkMkLst>
            <pc:docMk/>
            <pc:sldMk cId="75890144" sldId="279"/>
            <ac:inkMk id="43" creationId="{8A1F8CEE-75B8-4D70-EBB4-493AACF0630C}"/>
          </ac:inkMkLst>
        </pc:inkChg>
        <pc:inkChg chg="add mod">
          <ac:chgData name="MacCormick, John" userId="872fc56c-f648-4c83-9a80-0bb9da7e00af" providerId="ADAL" clId="{98F84B39-5E78-4629-A331-0B22BAB1E684}" dt="2025-05-26T01:06:36.253" v="2435"/>
          <ac:inkMkLst>
            <pc:docMk/>
            <pc:sldMk cId="75890144" sldId="279"/>
            <ac:inkMk id="44" creationId="{DF832251-2FD1-4B3B-4DF5-6FEFE5A7D6D4}"/>
          </ac:inkMkLst>
        </pc:inkChg>
        <pc:inkChg chg="add mod">
          <ac:chgData name="MacCormick, John" userId="872fc56c-f648-4c83-9a80-0bb9da7e00af" providerId="ADAL" clId="{98F84B39-5E78-4629-A331-0B22BAB1E684}" dt="2025-05-26T01:06:36.253" v="2435"/>
          <ac:inkMkLst>
            <pc:docMk/>
            <pc:sldMk cId="75890144" sldId="279"/>
            <ac:inkMk id="45" creationId="{7613CA88-4F2D-ABF7-8D9A-1042E7605F94}"/>
          </ac:inkMkLst>
        </pc:inkChg>
        <pc:inkChg chg="add mod">
          <ac:chgData name="MacCormick, John" userId="872fc56c-f648-4c83-9a80-0bb9da7e00af" providerId="ADAL" clId="{98F84B39-5E78-4629-A331-0B22BAB1E684}" dt="2025-05-26T01:06:36.253" v="2435"/>
          <ac:inkMkLst>
            <pc:docMk/>
            <pc:sldMk cId="75890144" sldId="279"/>
            <ac:inkMk id="46" creationId="{5C79BAEA-4D11-EEE4-637F-9F8E9A4193CE}"/>
          </ac:inkMkLst>
        </pc:inkChg>
        <pc:inkChg chg="add mod">
          <ac:chgData name="MacCormick, John" userId="872fc56c-f648-4c83-9a80-0bb9da7e00af" providerId="ADAL" clId="{98F84B39-5E78-4629-A331-0B22BAB1E684}" dt="2025-05-26T01:06:36.253" v="2435"/>
          <ac:inkMkLst>
            <pc:docMk/>
            <pc:sldMk cId="75890144" sldId="279"/>
            <ac:inkMk id="47" creationId="{5D87933C-71B6-4248-4455-69214B942872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49" creationId="{B6B28059-6877-D9D7-8A42-E3CC1B866548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50" creationId="{2ACBCBCE-F427-E6DD-2412-BCBBE58F17E0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51" creationId="{5BC0F168-937A-471B-8E25-9FCC2EA6BC77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52" creationId="{36F84EF6-BEC0-B457-B679-64397BDF2541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53" creationId="{66FAA82F-D445-8126-AC37-94391EFF8995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54" creationId="{0A8B8B54-AFD0-5191-A971-EC6F159DF325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55" creationId="{751B197E-80FD-B958-07CB-86A454283823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56" creationId="{4023FFB5-1207-CC2D-05A0-9C6A67BB0986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57" creationId="{2A5F39B2-B8A5-7927-77EB-7B9EF6355B85}"/>
          </ac:inkMkLst>
        </pc:inkChg>
        <pc:inkChg chg="add mod">
          <ac:chgData name="MacCormick, John" userId="872fc56c-f648-4c83-9a80-0bb9da7e00af" providerId="ADAL" clId="{98F84B39-5E78-4629-A331-0B22BAB1E684}" dt="2025-05-26T01:07:20.091" v="2446" actId="164"/>
          <ac:inkMkLst>
            <pc:docMk/>
            <pc:sldMk cId="75890144" sldId="279"/>
            <ac:inkMk id="58" creationId="{D69272AE-B30F-BB6A-2D70-9AF7DB13DD37}"/>
          </ac:inkMkLst>
        </pc:inkChg>
      </pc:sldChg>
      <pc:sldChg chg="addSp delSp modSp add del mod">
        <pc:chgData name="MacCormick, John" userId="872fc56c-f648-4c83-9a80-0bb9da7e00af" providerId="ADAL" clId="{98F84B39-5E78-4629-A331-0B22BAB1E684}" dt="2025-05-26T03:03:21.822" v="2980" actId="2696"/>
        <pc:sldMkLst>
          <pc:docMk/>
          <pc:sldMk cId="1810510515" sldId="280"/>
        </pc:sldMkLst>
        <pc:spChg chg="mod topLvl">
          <ac:chgData name="MacCormick, John" userId="872fc56c-f648-4c83-9a80-0bb9da7e00af" providerId="ADAL" clId="{98F84B39-5E78-4629-A331-0B22BAB1E684}" dt="2025-05-26T01:13:15.055" v="2685" actId="164"/>
          <ac:spMkLst>
            <pc:docMk/>
            <pc:sldMk cId="1810510515" sldId="280"/>
            <ac:spMk id="60" creationId="{3F8CFEA8-FE9C-6B22-07A1-B2B6CAE73CE7}"/>
          </ac:spMkLst>
        </pc:spChg>
        <pc:spChg chg="mod topLvl">
          <ac:chgData name="MacCormick, John" userId="872fc56c-f648-4c83-9a80-0bb9da7e00af" providerId="ADAL" clId="{98F84B39-5E78-4629-A331-0B22BAB1E684}" dt="2025-05-26T01:13:15.055" v="2685" actId="164"/>
          <ac:spMkLst>
            <pc:docMk/>
            <pc:sldMk cId="1810510515" sldId="280"/>
            <ac:spMk id="61" creationId="{E46ADE0D-9B5E-401E-5E11-A8DBBDF038FA}"/>
          </ac:spMkLst>
        </pc:spChg>
        <pc:grpChg chg="add mod">
          <ac:chgData name="MacCormick, John" userId="872fc56c-f648-4c83-9a80-0bb9da7e00af" providerId="ADAL" clId="{98F84B39-5E78-4629-A331-0B22BAB1E684}" dt="2025-05-26T01:13:15.055" v="2685" actId="164"/>
          <ac:grpSpMkLst>
            <pc:docMk/>
            <pc:sldMk cId="1810510515" sldId="280"/>
            <ac:grpSpMk id="2" creationId="{C47BCF2D-2168-A3EA-4009-75A6C98C6398}"/>
          </ac:grpSpMkLst>
        </pc:grpChg>
        <pc:grpChg chg="add mod">
          <ac:chgData name="MacCormick, John" userId="872fc56c-f648-4c83-9a80-0bb9da7e00af" providerId="ADAL" clId="{98F84B39-5E78-4629-A331-0B22BAB1E684}" dt="2025-05-26T01:13:15.055" v="2685" actId="164"/>
          <ac:grpSpMkLst>
            <pc:docMk/>
            <pc:sldMk cId="1810510515" sldId="280"/>
            <ac:grpSpMk id="20" creationId="{3A396632-A6E0-90B4-AAFA-6243E1651F69}"/>
          </ac:grpSpMkLst>
        </pc:grpChg>
        <pc:grpChg chg="mod topLvl">
          <ac:chgData name="MacCormick, John" userId="872fc56c-f648-4c83-9a80-0bb9da7e00af" providerId="ADAL" clId="{98F84B39-5E78-4629-A331-0B22BAB1E684}" dt="2025-05-26T01:13:15.055" v="2685" actId="164"/>
          <ac:grpSpMkLst>
            <pc:docMk/>
            <pc:sldMk cId="1810510515" sldId="280"/>
            <ac:grpSpMk id="23" creationId="{38DCA66F-AE34-FB7D-1F19-49203458A853}"/>
          </ac:grpSpMkLst>
        </pc:grpChg>
        <pc:grpChg chg="mod topLvl">
          <ac:chgData name="MacCormick, John" userId="872fc56c-f648-4c83-9a80-0bb9da7e00af" providerId="ADAL" clId="{98F84B39-5E78-4629-A331-0B22BAB1E684}" dt="2025-05-26T01:13:15.055" v="2685" actId="164"/>
          <ac:grpSpMkLst>
            <pc:docMk/>
            <pc:sldMk cId="1810510515" sldId="280"/>
            <ac:grpSpMk id="24" creationId="{3E966DDE-2975-036C-4A11-C23D1704AF05}"/>
          </ac:grpSpMkLst>
        </pc:grpChg>
        <pc:grpChg chg="mod topLvl">
          <ac:chgData name="MacCormick, John" userId="872fc56c-f648-4c83-9a80-0bb9da7e00af" providerId="ADAL" clId="{98F84B39-5E78-4629-A331-0B22BAB1E684}" dt="2025-05-26T01:13:15.055" v="2685" actId="164"/>
          <ac:grpSpMkLst>
            <pc:docMk/>
            <pc:sldMk cId="1810510515" sldId="280"/>
            <ac:grpSpMk id="34" creationId="{BC3DE2AC-AF69-9CF3-B940-7548E4BE6C6B}"/>
          </ac:grpSpMkLst>
        </pc:grpChg>
        <pc:grpChg chg="mod topLvl">
          <ac:chgData name="MacCormick, John" userId="872fc56c-f648-4c83-9a80-0bb9da7e00af" providerId="ADAL" clId="{98F84B39-5E78-4629-A331-0B22BAB1E684}" dt="2025-05-26T01:13:15.055" v="2685" actId="164"/>
          <ac:grpSpMkLst>
            <pc:docMk/>
            <pc:sldMk cId="1810510515" sldId="280"/>
            <ac:grpSpMk id="48" creationId="{CF45E2C3-00EC-1921-952B-531B1CB313F1}"/>
          </ac:grpSpMkLst>
        </pc:grpChg>
        <pc:grpChg chg="mod topLvl">
          <ac:chgData name="MacCormick, John" userId="872fc56c-f648-4c83-9a80-0bb9da7e00af" providerId="ADAL" clId="{98F84B39-5E78-4629-A331-0B22BAB1E684}" dt="2025-05-26T01:13:15.055" v="2685" actId="164"/>
          <ac:grpSpMkLst>
            <pc:docMk/>
            <pc:sldMk cId="1810510515" sldId="280"/>
            <ac:grpSpMk id="59" creationId="{34957C09-017F-51F0-E3AA-C4E613DF2528}"/>
          </ac:grpSpMkLst>
        </pc:grpChg>
        <pc:grpChg chg="del">
          <ac:chgData name="MacCormick, John" userId="872fc56c-f648-4c83-9a80-0bb9da7e00af" providerId="ADAL" clId="{98F84B39-5E78-4629-A331-0B22BAB1E684}" dt="2025-05-26T01:11:36.732" v="2510" actId="165"/>
          <ac:grpSpMkLst>
            <pc:docMk/>
            <pc:sldMk cId="1810510515" sldId="280"/>
            <ac:grpSpMk id="62" creationId="{D24FA56A-B70C-40C0-2795-71650EBAB4D2}"/>
          </ac:grpSpMkLst>
        </pc:grpChg>
        <pc:grpChg chg="add mod">
          <ac:chgData name="MacCormick, John" userId="872fc56c-f648-4c83-9a80-0bb9da7e00af" providerId="ADAL" clId="{98F84B39-5E78-4629-A331-0B22BAB1E684}" dt="2025-05-26T01:13:15.055" v="2685" actId="164"/>
          <ac:grpSpMkLst>
            <pc:docMk/>
            <pc:sldMk cId="1810510515" sldId="280"/>
            <ac:grpSpMk id="66" creationId="{61691817-F3E0-15DB-29A7-B9F685B9BB69}"/>
          </ac:grpSpMkLst>
        </pc:grp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3" creationId="{6202A45D-A002-644C-E0E0-53CA2C568155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4" creationId="{43A2D9CA-D0A2-4288-F338-5A171A4A3D9C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5" creationId="{F1ED3385-54F2-12F0-668B-F798884775B4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6" creationId="{E38DE14A-B640-F3F6-1E09-E96035873416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7" creationId="{03F801C2-5423-48A1-6FE4-288D3526130B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8" creationId="{C75E0105-F8DC-596D-3622-523E71201170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9" creationId="{51BE3B18-FF46-3D4F-95DF-BC4170CE0ABC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10" creationId="{1A955FD4-B686-39C1-C191-0A85F90F9A61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11" creationId="{77B6533A-C651-BDEE-A0B9-336CB6319D31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12" creationId="{56AD9F8C-9032-162B-3ABD-DBFBC279FF0F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13" creationId="{4280F90A-E1DE-FB78-3B82-81F72278CBBE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14" creationId="{2A8084E5-DCBA-CEAB-5FBB-10FD41092010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15" creationId="{D67BB7A0-913A-2DC2-0004-1FA3AA290E98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16" creationId="{4B5DD99F-3EB0-89EF-4FE7-146F40786B56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17" creationId="{E7176855-4956-57F5-B372-87E196777A34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18" creationId="{0D9A776E-ABED-B198-1BEA-5B98E6E29143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19" creationId="{08B33672-801E-6AC5-8DD3-9A492B7761B7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21" creationId="{93032155-F15E-8431-FDD8-177A4CA27290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22" creationId="{DCA9927B-E657-F5F5-F715-DA50C4B4248B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25" creationId="{B6EC8386-306F-E14C-0AAD-31162A1C7C0E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26" creationId="{4A752A49-D51C-E627-9D77-A3197111DFBA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27" creationId="{F7AF8329-C308-0BDE-3BEE-C57E6A3AECF8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28" creationId="{D8FB311D-9C06-906A-BC59-227DB94DAC8F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29" creationId="{B2D2CAA2-6ADD-880F-22AE-0E3FD5953054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30" creationId="{9AFA90E9-A3D5-6BF0-1437-BE3189CA8A0C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31" creationId="{6B442669-2F33-FB51-4F5A-2A2B3EACADA8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32" creationId="{014E3F97-2DEF-C649-40CE-870E5010308E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33" creationId="{4F543A14-AD9B-8AB6-37D4-A62506F28CDD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35" creationId="{3857E0AA-855C-D17A-247D-152208FCC19F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36" creationId="{EC9401F3-756E-F8A6-F54C-60431F1EE405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37" creationId="{BE43E660-30D1-B499-9D59-2F2B1EEE0284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38" creationId="{98D9BC4A-0655-B6AE-B7FD-70A62398B2F4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39" creationId="{10E1D1BB-18EB-8042-1AE7-C8E46741C4A8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40" creationId="{DB246041-29BF-916B-8791-80C3A6098BB0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41" creationId="{99CC6DDC-DD84-8F2E-1347-F3C7F319B79A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42" creationId="{058BA52B-97CC-98D5-8E1F-3D80539EEE5B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43" creationId="{8A1F8CEE-75B8-4D70-EBB4-493AACF0630C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44" creationId="{DF832251-2FD1-4B3B-4DF5-6FEFE5A7D6D4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45" creationId="{7613CA88-4F2D-ABF7-8D9A-1042E7605F94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46" creationId="{5C79BAEA-4D11-EEE4-637F-9F8E9A4193CE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47" creationId="{5D87933C-71B6-4248-4455-69214B942872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49" creationId="{B6B28059-6877-D9D7-8A42-E3CC1B866548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50" creationId="{2ACBCBCE-F427-E6DD-2412-BCBBE58F17E0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51" creationId="{5BC0F168-937A-471B-8E25-9FCC2EA6BC77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52" creationId="{36F84EF6-BEC0-B457-B679-64397BDF2541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53" creationId="{66FAA82F-D445-8126-AC37-94391EFF8995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54" creationId="{0A8B8B54-AFD0-5191-A971-EC6F159DF325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55" creationId="{751B197E-80FD-B958-07CB-86A454283823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56" creationId="{4023FFB5-1207-CC2D-05A0-9C6A67BB0986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57" creationId="{2A5F39B2-B8A5-7927-77EB-7B9EF6355B85}"/>
          </ac:inkMkLst>
        </pc:inkChg>
        <pc:inkChg chg="mod">
          <ac:chgData name="MacCormick, John" userId="872fc56c-f648-4c83-9a80-0bb9da7e00af" providerId="ADAL" clId="{98F84B39-5E78-4629-A331-0B22BAB1E684}" dt="2025-05-26T01:11:36.732" v="2510" actId="165"/>
          <ac:inkMkLst>
            <pc:docMk/>
            <pc:sldMk cId="1810510515" sldId="280"/>
            <ac:inkMk id="58" creationId="{D69272AE-B30F-BB6A-2D70-9AF7DB13DD37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63" creationId="{54EED814-C091-4F23-0998-51391E77D324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64" creationId="{261F8EEC-3194-827C-C9F0-6F6E7958B768}"/>
          </ac:inkMkLst>
        </pc:inkChg>
        <pc:inkChg chg="mod">
          <ac:chgData name="MacCormick, John" userId="872fc56c-f648-4c83-9a80-0bb9da7e00af" providerId="ADAL" clId="{98F84B39-5E78-4629-A331-0B22BAB1E684}" dt="2025-05-26T01:12:02.346" v="2588"/>
          <ac:inkMkLst>
            <pc:docMk/>
            <pc:sldMk cId="1810510515" sldId="280"/>
            <ac:inkMk id="65" creationId="{D966A4C2-9729-DF66-7CE7-343D21765E90}"/>
          </ac:inkMkLst>
        </pc:inkChg>
      </pc:sldChg>
      <pc:sldChg chg="addSp delSp modSp add mod modAnim">
        <pc:chgData name="MacCormick, John" userId="872fc56c-f648-4c83-9a80-0bb9da7e00af" providerId="ADAL" clId="{98F84B39-5E78-4629-A331-0B22BAB1E684}" dt="2025-05-26T22:25:00.719" v="3901" actId="1076"/>
        <pc:sldMkLst>
          <pc:docMk/>
          <pc:sldMk cId="2164790935" sldId="281"/>
        </pc:sldMkLst>
        <pc:spChg chg="add mod">
          <ac:chgData name="MacCormick, John" userId="872fc56c-f648-4c83-9a80-0bb9da7e00af" providerId="ADAL" clId="{98F84B39-5E78-4629-A331-0B22BAB1E684}" dt="2025-05-26T22:25:00.719" v="3901" actId="1076"/>
          <ac:spMkLst>
            <pc:docMk/>
            <pc:sldMk cId="2164790935" sldId="281"/>
            <ac:spMk id="4" creationId="{FEE4616E-4B70-DF6E-C4E6-591B19683359}"/>
          </ac:spMkLst>
        </pc:spChg>
        <pc:spChg chg="mod">
          <ac:chgData name="MacCormick, John" userId="872fc56c-f648-4c83-9a80-0bb9da7e00af" providerId="ADAL" clId="{98F84B39-5E78-4629-A331-0B22BAB1E684}" dt="2025-05-26T01:25:46.393" v="2858"/>
          <ac:spMkLst>
            <pc:docMk/>
            <pc:sldMk cId="2164790935" sldId="281"/>
            <ac:spMk id="12" creationId="{1A12BF62-59FF-D9AE-287C-079F83B1DEDE}"/>
          </ac:spMkLst>
        </pc:spChg>
        <pc:spChg chg="mod">
          <ac:chgData name="MacCormick, John" userId="872fc56c-f648-4c83-9a80-0bb9da7e00af" providerId="ADAL" clId="{98F84B39-5E78-4629-A331-0B22BAB1E684}" dt="2025-05-26T01:25:46.393" v="2858"/>
          <ac:spMkLst>
            <pc:docMk/>
            <pc:sldMk cId="2164790935" sldId="281"/>
            <ac:spMk id="14" creationId="{D8337111-75AA-65F6-F9FF-19FFB8DCE9BD}"/>
          </ac:spMkLst>
        </pc:spChg>
        <pc:spChg chg="mod">
          <ac:chgData name="MacCormick, John" userId="872fc56c-f648-4c83-9a80-0bb9da7e00af" providerId="ADAL" clId="{98F84B39-5E78-4629-A331-0B22BAB1E684}" dt="2025-05-26T01:29:24.914" v="2945" actId="164"/>
          <ac:spMkLst>
            <pc:docMk/>
            <pc:sldMk cId="2164790935" sldId="281"/>
            <ac:spMk id="169" creationId="{977FAEB0-09E3-702B-F1AE-18E820121A0C}"/>
          </ac:spMkLst>
        </pc:spChg>
        <pc:spChg chg="mod">
          <ac:chgData name="MacCormick, John" userId="872fc56c-f648-4c83-9a80-0bb9da7e00af" providerId="ADAL" clId="{98F84B39-5E78-4629-A331-0B22BAB1E684}" dt="2025-05-26T01:29:24.914" v="2945" actId="164"/>
          <ac:spMkLst>
            <pc:docMk/>
            <pc:sldMk cId="2164790935" sldId="281"/>
            <ac:spMk id="170" creationId="{72E4D915-1418-B253-FB70-D6B9A1E6F344}"/>
          </ac:spMkLst>
        </pc:spChg>
        <pc:spChg chg="mod">
          <ac:chgData name="MacCormick, John" userId="872fc56c-f648-4c83-9a80-0bb9da7e00af" providerId="ADAL" clId="{98F84B39-5E78-4629-A331-0B22BAB1E684}" dt="2025-05-26T01:28:15.108" v="2909"/>
          <ac:spMkLst>
            <pc:docMk/>
            <pc:sldMk cId="2164790935" sldId="281"/>
            <ac:spMk id="180" creationId="{A7A2EC1E-1153-A970-042E-D5B0E6A06152}"/>
          </ac:spMkLst>
        </pc:spChg>
        <pc:spChg chg="mod">
          <ac:chgData name="MacCormick, John" userId="872fc56c-f648-4c83-9a80-0bb9da7e00af" providerId="ADAL" clId="{98F84B39-5E78-4629-A331-0B22BAB1E684}" dt="2025-05-26T01:28:15.108" v="2909"/>
          <ac:spMkLst>
            <pc:docMk/>
            <pc:sldMk cId="2164790935" sldId="281"/>
            <ac:spMk id="181" creationId="{48377AE4-B411-86CA-B7D7-ECCCFB76A5FD}"/>
          </ac:spMkLst>
        </pc:spChg>
        <pc:grpChg chg="add del mod ord">
          <ac:chgData name="MacCormick, John" userId="872fc56c-f648-4c83-9a80-0bb9da7e00af" providerId="ADAL" clId="{98F84B39-5E78-4629-A331-0B22BAB1E684}" dt="2025-05-26T01:28:14.082" v="2908" actId="478"/>
          <ac:grpSpMkLst>
            <pc:docMk/>
            <pc:sldMk cId="2164790935" sldId="281"/>
            <ac:grpSpMk id="3" creationId="{EE1AB6BF-6E9A-3FB4-C355-183A6F82BD95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4" creationId="{98296E58-91F6-FB64-67BA-4223F3B50654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6" creationId="{06E6ECB4-F56F-ACCE-F9F0-C6BADFCFDEA2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8" creationId="{87F10880-5F39-FE69-3AB4-450A55E413E0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10" creationId="{86C643F9-ADB3-2CD0-E056-2D59328CF989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16" creationId="{8CF7718D-2606-EC4F-8888-3F05A7E58E05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18" creationId="{55AA7785-7D2A-3D53-F7F5-D83CE472A8AB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19" creationId="{6BF44E21-2769-63AD-9436-C4A875852D1C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20" creationId="{613DE233-1E5C-B2CC-D312-540D3D8B50F3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21" creationId="{6574F03C-169A-37A1-F4C6-F409EE5CC33B}"/>
          </ac:grpSpMkLst>
        </pc:grpChg>
        <pc:grpChg chg="mod">
          <ac:chgData name="MacCormick, John" userId="872fc56c-f648-4c83-9a80-0bb9da7e00af" providerId="ADAL" clId="{98F84B39-5E78-4629-A331-0B22BAB1E684}" dt="2025-05-26T01:25:46.393" v="2858"/>
          <ac:grpSpMkLst>
            <pc:docMk/>
            <pc:sldMk cId="2164790935" sldId="281"/>
            <ac:grpSpMk id="22" creationId="{92CC5561-2C18-91AE-4187-E425E8C7A77D}"/>
          </ac:grpSpMkLst>
        </pc:grpChg>
        <pc:grpChg chg="del">
          <ac:chgData name="MacCormick, John" userId="872fc56c-f648-4c83-9a80-0bb9da7e00af" providerId="ADAL" clId="{98F84B39-5E78-4629-A331-0B22BAB1E684}" dt="2025-05-26T01:25:44.800" v="2857" actId="478"/>
          <ac:grpSpMkLst>
            <pc:docMk/>
            <pc:sldMk cId="2164790935" sldId="281"/>
            <ac:grpSpMk id="58" creationId="{0E37606A-D0B1-6192-8779-55FF799DA88C}"/>
          </ac:grpSpMkLst>
        </pc:grpChg>
        <pc:grpChg chg="add mod ord">
          <ac:chgData name="MacCormick, John" userId="872fc56c-f648-4c83-9a80-0bb9da7e00af" providerId="ADAL" clId="{98F84B39-5E78-4629-A331-0B22BAB1E684}" dt="2025-05-26T01:29:24.914" v="2945" actId="164"/>
          <ac:grpSpMkLst>
            <pc:docMk/>
            <pc:sldMk cId="2164790935" sldId="281"/>
            <ac:grpSpMk id="175" creationId="{8F875732-BF9D-A02C-A958-641F6D700D55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76" creationId="{023BF7C5-AC3D-EE00-888E-493CE81E2C16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77" creationId="{EE8AD9C7-C33E-12CB-604E-18DF0A1E69C0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78" creationId="{43B1909A-4DC5-8F7A-09FA-2332215B32B5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79" creationId="{91AF3BFF-45F2-6285-5D65-50741AD7FA71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82" creationId="{DE557097-0FB3-F9DB-3BAE-1DF47B40A90C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84" creationId="{F732E8DE-B1D3-41B6-71CC-102F031B9809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85" creationId="{0FF86ED1-B667-115A-87ED-E616CD01BE78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86" creationId="{9460BE49-51D4-9B64-C62E-97107267399B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87" creationId="{5CA68A14-C7BF-F5A1-F1DF-8C6C9756CEE8}"/>
          </ac:grpSpMkLst>
        </pc:grpChg>
        <pc:grpChg chg="mod">
          <ac:chgData name="MacCormick, John" userId="872fc56c-f648-4c83-9a80-0bb9da7e00af" providerId="ADAL" clId="{98F84B39-5E78-4629-A331-0B22BAB1E684}" dt="2025-05-26T01:28:15.108" v="2909"/>
          <ac:grpSpMkLst>
            <pc:docMk/>
            <pc:sldMk cId="2164790935" sldId="281"/>
            <ac:grpSpMk id="188" creationId="{F1C4AD97-AC5C-F4AF-CB37-522157A3E737}"/>
          </ac:grpSpMkLst>
        </pc:grpChg>
        <pc:grpChg chg="add mod ord">
          <ac:chgData name="MacCormick, John" userId="872fc56c-f648-4c83-9a80-0bb9da7e00af" providerId="ADAL" clId="{98F84B39-5E78-4629-A331-0B22BAB1E684}" dt="2025-05-26T02:53:10.221" v="2963" actId="167"/>
          <ac:grpSpMkLst>
            <pc:docMk/>
            <pc:sldMk cId="2164790935" sldId="281"/>
            <ac:grpSpMk id="252" creationId="{FB08D7D0-58E2-8FD1-1717-F54CF9D4495D}"/>
          </ac:grpSpMkLst>
        </pc:grpChg>
        <pc:grpChg chg="mod">
          <ac:chgData name="MacCormick, John" userId="872fc56c-f648-4c83-9a80-0bb9da7e00af" providerId="ADAL" clId="{98F84B39-5E78-4629-A331-0B22BAB1E684}" dt="2025-05-26T02:52:35.756" v="2961" actId="164"/>
          <ac:grpSpMkLst>
            <pc:docMk/>
            <pc:sldMk cId="2164790935" sldId="281"/>
            <ac:grpSpMk id="260" creationId="{6C71B898-3784-DB19-27F7-D67F279A4EEE}"/>
          </ac:grpSpMkLst>
        </pc:grpChg>
        <pc:grpChg chg="mod">
          <ac:chgData name="MacCormick, John" userId="872fc56c-f648-4c83-9a80-0bb9da7e00af" providerId="ADAL" clId="{98F84B39-5E78-4629-A331-0B22BAB1E684}" dt="2025-05-26T02:52:35.756" v="2961" actId="164"/>
          <ac:grpSpMkLst>
            <pc:docMk/>
            <pc:sldMk cId="2164790935" sldId="281"/>
            <ac:grpSpMk id="267" creationId="{20902691-73A9-C22A-6097-61D6CD54573A}"/>
          </ac:grpSpMkLst>
        </pc:grpChg>
        <pc:grpChg chg="add mod">
          <ac:chgData name="MacCormick, John" userId="872fc56c-f648-4c83-9a80-0bb9da7e00af" providerId="ADAL" clId="{98F84B39-5E78-4629-A331-0B22BAB1E684}" dt="2025-05-26T02:52:35.756" v="2961" actId="164"/>
          <ac:grpSpMkLst>
            <pc:docMk/>
            <pc:sldMk cId="2164790935" sldId="281"/>
            <ac:grpSpMk id="268" creationId="{8011E7F5-FCED-005A-C120-A4C2504CC778}"/>
          </ac:grpSpMkLst>
        </pc:grpChg>
        <pc:picChg chg="mod ord">
          <ac:chgData name="MacCormick, John" userId="872fc56c-f648-4c83-9a80-0bb9da7e00af" providerId="ADAL" clId="{98F84B39-5E78-4629-A331-0B22BAB1E684}" dt="2025-05-26T01:29:24.914" v="2945" actId="164"/>
          <ac:picMkLst>
            <pc:docMk/>
            <pc:sldMk cId="2164790935" sldId="281"/>
            <ac:picMk id="15" creationId="{575C3335-DB00-3D76-D43A-4676EA202C78}"/>
          </ac:picMkLst>
        </pc:pic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7" creationId="{2441747D-BA6F-3F6F-AB06-522C8722AAAC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23" creationId="{9832C26B-A0AB-4C28-AB1A-425B31A58E3C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24" creationId="{801677F0-7AD1-3FC8-F8D5-5DE2BE0C7F51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25" creationId="{51F89284-49A1-736F-14D4-6C6C6404C2E8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26" creationId="{98AEE67A-AD1F-8BEC-BB4A-1B7E244C2BE8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27" creationId="{AAA0CA7C-9073-72FA-D91C-8A13D03F6D98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28" creationId="{C0C7698F-6888-8BA3-4A99-82886B3CA079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29" creationId="{7C972E3B-D0D7-DD0B-7105-996B9A7E33D7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0" creationId="{894F9804-AE84-1C57-8A6B-9951A14AB66F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1" creationId="{10442361-1771-769F-3CE4-AC094341596F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2" creationId="{329C3E91-8CAB-AB93-AD90-309DAF004E00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3" creationId="{D7D881E6-200A-5371-EBDC-09217EC2F647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4" creationId="{FE157016-B739-17C3-56DC-A49C4821E64F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5" creationId="{61A85F93-F806-38B4-CBD0-9F3AD3254454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6" creationId="{0CD50C5B-2D6E-01E5-48EA-D5CC5000FFE5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7" creationId="{0C0FF902-D837-70D7-6D3E-F1D5FBDAE0E5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8" creationId="{F92C0C6E-92ED-AA2D-3B68-2EC75193635E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39" creationId="{18269C5D-E530-B3CF-495B-DF156986C32F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0" creationId="{D2D7A73D-EC40-725A-FD9C-6B4EF9119956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1" creationId="{E36EAA6A-D96B-E170-C910-9ACFD799341A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2" creationId="{0F00F2F1-F722-FE05-2F83-BD38084B1CED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3" creationId="{7B54A2E5-114B-73E4-55DE-DF5D55FFE4ED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4" creationId="{61F9B4A9-CFC4-FC89-4852-F063134B8420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5" creationId="{4AD255E1-A4F8-CB74-F50E-4AD7632FA162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6" creationId="{C19C7ACC-F853-566F-2FBE-D098884F6982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7" creationId="{B16A7C88-9709-DC37-FA6A-65E93F5DAF8D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8" creationId="{8B0D7B53-05E0-15B5-C6CA-093964A89689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49" creationId="{81EA2C72-6F3A-CCC9-4B8E-8F2478117AFA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50" creationId="{1F1ADAE7-EC5B-A954-EB67-CFD7BCD540A0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51" creationId="{C5EC9A13-9DD4-245D-20CF-19E9842D8089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52" creationId="{E5BDD295-DF9B-AAF5-0E17-B9DEBF7F0BFC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53" creationId="{2A90B711-148D-37D5-1D12-0AA363B90118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54" creationId="{373B733D-57C2-CE83-65D2-EB44640CA82F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55" creationId="{0C33C862-AB4B-4CA0-153C-6325D48DBF6C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56" creationId="{8D3D4A55-96A2-3A56-EE8D-D905144B757F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57" creationId="{6C9EF8E1-B36A-2CA8-2091-AB5DB42D06AD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22" creationId="{96B199EA-EA04-618F-E3B5-3D8C073AFF73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23" creationId="{C787D219-9DF8-9664-2FB5-0EC94C1DD256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24" creationId="{B08CCCFC-A5E8-6B8C-9187-B0544D063EFB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26" creationId="{81722001-2516-C551-ADFA-A676BDFE4237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27" creationId="{DD2E69B8-228C-BF90-209C-A9E496CFA261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28" creationId="{B106EBC3-C802-250B-933B-4C80B5E63915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29" creationId="{978E5E81-C06A-A3AA-7DA2-9F729BCC5C92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30" creationId="{3102387C-845C-1A77-D466-95D417217717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31" creationId="{2C7A471E-174F-5979-9FA0-E709F1C4DC8A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32" creationId="{5B3B2315-3B9F-C509-F72A-9F7851C5D2F3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33" creationId="{83EAF6B9-B674-C5BF-3FB6-2BE7305F7BBF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34" creationId="{02A98170-CFBE-F836-F494-E6A2773E200E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35" creationId="{8DE4676E-29FF-C097-9C98-584676F73411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36" creationId="{69995BA8-8463-348A-BFAF-6CD9700AD4CC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37" creationId="{EB7EBDB9-B498-0E1F-0EA0-4CD43492D005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40" creationId="{4911D0FA-209C-0315-E3BC-5BE52FCE30DC}"/>
          </ac:inkMkLst>
        </pc:inkChg>
        <pc:inkChg chg="mod">
          <ac:chgData name="MacCormick, John" userId="872fc56c-f648-4c83-9a80-0bb9da7e00af" providerId="ADAL" clId="{98F84B39-5E78-4629-A331-0B22BAB1E684}" dt="2025-05-26T01:27:06.212" v="2903" actId="1037"/>
          <ac:inkMkLst>
            <pc:docMk/>
            <pc:sldMk cId="2164790935" sldId="281"/>
            <ac:inkMk id="141" creationId="{92F7F58A-C67E-2BA9-2234-975A4449F597}"/>
          </ac:inkMkLst>
        </pc:inkChg>
        <pc:inkChg chg="mod">
          <ac:chgData name="MacCormick, John" userId="872fc56c-f648-4c83-9a80-0bb9da7e00af" providerId="ADAL" clId="{98F84B39-5E78-4629-A331-0B22BAB1E684}" dt="2025-05-26T01:27:06.212" v="2903" actId="1037"/>
          <ac:inkMkLst>
            <pc:docMk/>
            <pc:sldMk cId="2164790935" sldId="281"/>
            <ac:inkMk id="142" creationId="{DE0F926E-EFD2-D35D-349A-FAF2F31B7F2C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43" creationId="{8BEF71A1-E4AC-1B08-B154-3C68D9BA5211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44" creationId="{D7D8CB6C-1F6F-0A71-F2EE-B79BC90C6761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45" creationId="{E8907EF7-6BD9-11DD-DBD3-D70380AEDC4E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46" creationId="{4BC10581-13E5-4262-AFAD-4048CCD24CC4}"/>
          </ac:inkMkLst>
        </pc:inkChg>
        <pc:inkChg chg="mod">
          <ac:chgData name="MacCormick, John" userId="872fc56c-f648-4c83-9a80-0bb9da7e00af" providerId="ADAL" clId="{98F84B39-5E78-4629-A331-0B22BAB1E684}" dt="2025-05-26T01:26:37.740" v="2873" actId="1036"/>
          <ac:inkMkLst>
            <pc:docMk/>
            <pc:sldMk cId="2164790935" sldId="281"/>
            <ac:inkMk id="147" creationId="{1F3CB1ED-2964-2BD3-90B7-4C31ED749BFA}"/>
          </ac:inkMkLst>
        </pc:inkChg>
        <pc:inkChg chg="mod">
          <ac:chgData name="MacCormick, John" userId="872fc56c-f648-4c83-9a80-0bb9da7e00af" providerId="ADAL" clId="{98F84B39-5E78-4629-A331-0B22BAB1E684}" dt="2025-05-26T01:26:45.077" v="2886" actId="1036"/>
          <ac:inkMkLst>
            <pc:docMk/>
            <pc:sldMk cId="2164790935" sldId="281"/>
            <ac:inkMk id="148" creationId="{7361959E-A0B1-3F34-7D1D-AF0258F24F11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58" creationId="{DBA28A49-EFE2-C445-259D-1C25DB2C3F0E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61" creationId="{D4C0E6C1-3740-3602-91CE-1EB14F4E758B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71" creationId="{8DC171AC-B437-FA73-252B-DA5776767BEC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72" creationId="{B314F5E9-8F3E-AA04-81B6-B7106588A857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73" creationId="{34DC76A3-48AA-49BB-8D74-4EFF440C9D7A}"/>
          </ac:inkMkLst>
        </pc:inkChg>
        <pc:inkChg chg="mod">
          <ac:chgData name="MacCormick, John" userId="872fc56c-f648-4c83-9a80-0bb9da7e00af" providerId="ADAL" clId="{98F84B39-5E78-4629-A331-0B22BAB1E684}" dt="2025-05-26T01:25:46.393" v="2858"/>
          <ac:inkMkLst>
            <pc:docMk/>
            <pc:sldMk cId="2164790935" sldId="281"/>
            <ac:inkMk id="174" creationId="{C920B513-9428-DD8F-8AE3-1C1B6D2560A7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83" creationId="{0CD53B11-E36C-5314-5304-B7396C0B98C4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89" creationId="{BB8E1D4B-EF82-A610-EB15-DA2EEA50B6BD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0" creationId="{58F06600-A651-0D1E-AFA4-647C16EF89FA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1" creationId="{77AC0FF8-32E4-4B61-17BB-97364E72209E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2" creationId="{C0170791-CE8A-D105-D233-57900E504802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3" creationId="{7D78992F-892C-9D28-CEC9-F6D4F387E7E2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4" creationId="{8F00B7B6-25C1-5893-55AF-939101918982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5" creationId="{1265D2B7-4C82-CC2F-70BC-CE06B15E5E0A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6" creationId="{F64765D0-D546-E4FF-6EC6-AC12F491473E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7" creationId="{2054EB27-3E9D-5A7D-773C-40636FBB5B99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8" creationId="{278ADD40-B2EE-BC6C-3710-15CBF56F38AB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199" creationId="{046DEBAD-0380-F1ED-CAA6-4F0E7DAA3E15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0" creationId="{A455B0AD-3A8D-6C92-1EBC-73B1D964B95B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1" creationId="{1EDE5700-3576-7D2E-4242-225DC41103EC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2" creationId="{A2B008E2-A6EC-D8F8-AA97-B7E7AB291B8C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3" creationId="{BA4CA37A-E789-B6BF-1317-492E25A9773B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4" creationId="{6DED019D-B8D1-A1E5-0EAB-F8797DDFF06A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5" creationId="{DADC68A5-C50C-4220-8DB7-B1719CB8BA1F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6" creationId="{BA356B89-2A5F-B430-1279-DE2343EEF401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7" creationId="{2F391C10-A016-6004-4429-1BE6E8B77410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8" creationId="{4F27A56F-B7BC-EEFC-936E-42CBD1907455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09" creationId="{F939A59C-82B7-49AA-0799-3948512CBB02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0" creationId="{7FFF13EE-9076-D083-68F7-C6C40C561FC0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1" creationId="{0A9ECB1A-50B8-A4C2-603E-862A05F0A3C3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2" creationId="{E086E837-5426-A77C-A3B6-BA9E93D359CF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3" creationId="{DB448CB6-9D88-427D-4D63-A77C85CEA7E8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4" creationId="{B999EBF7-E474-8D38-243B-3ECF95C001B1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5" creationId="{0D517830-858A-D32C-8A23-2E3D44971256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6" creationId="{11BE013B-59B0-1805-C939-0E5DBBCC1D41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7" creationId="{36224F94-772B-3933-1BA3-2F7DDEA50C0E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8" creationId="{2B3C08AA-FB4E-665D-A343-DF729BDE644F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19" creationId="{4AF0DD02-1AC2-3D29-0B9E-E6F5774D60F0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0" creationId="{95500E57-E62A-808C-8778-548A89FB8EE7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1" creationId="{CBC8CFEB-3EEB-B382-BD9B-B31E1AE261E9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2" creationId="{4B46B6BE-7420-90FB-81F2-AFCBB8292596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3" creationId="{F02539C1-1901-F127-8B5A-F7185A5B0B19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4" creationId="{86AF1984-BBB6-52D4-990A-EF339CF803B4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5" creationId="{C6DB7AC0-68C6-8883-E143-4E04BEC04BEF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6" creationId="{15043516-B7D9-4B74-07A1-8D0CA4D914F6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7" creationId="{CFB3DAA8-63F2-AD9E-1F33-DA95BC1CEDF6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8" creationId="{D6C6A2F9-4FAA-672F-97A3-93FE7DD264F1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29" creationId="{34026492-1259-517A-F417-77C2E64F26DB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0" creationId="{95A15E36-8210-6EB1-066B-D1E36ECCC15B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1" creationId="{213DDB81-8653-0651-911A-F28ED7FF3E54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2" creationId="{E8BC4033-103B-9667-E176-EE50643AE2A9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3" creationId="{F0061231-C9EC-0C22-39E1-070BB3260B48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4" creationId="{D7C5F6C5-659F-97A7-9B89-42FADBBD7936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5" creationId="{D0E5CAB8-1256-CC37-7B24-6861488A32EC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6" creationId="{354AB529-3EA1-75CA-F14E-A614FC66CF83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7" creationId="{AFDE9E3F-D050-0C20-3DE9-416C32580FF1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8" creationId="{0E8ABD8B-AF60-B9EA-3715-E627B0DF4CB0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39" creationId="{80E31C08-9715-7778-B5C0-218A4F580BD3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0" creationId="{2D6E7FCA-31E2-7586-1052-2A25F2CA60F0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1" creationId="{7A83E57A-3436-1EA6-E017-A268C6E7AB9F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2" creationId="{1CF2919F-83BF-825E-27E3-E45FD3D684D7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3" creationId="{FBA64D73-CF65-410B-DB74-F3A6FC0E2963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4" creationId="{B0B9DEA5-CF51-8C15-0CEE-BAC2C193ACB8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5" creationId="{820BD65F-315A-E1AE-C40B-8D3C530C25D3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6" creationId="{7A3ABAA7-B332-414A-8239-E484224C9D80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7" creationId="{9F737852-E5F5-18B4-D69D-F4BE425C318E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8" creationId="{4E210ACF-0668-62E2-2FCC-F1EA86C7BDEB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49" creationId="{C749D47D-5C19-D0F3-FD34-1F94ED0647C0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50" creationId="{E1CEEB7B-615B-6015-1553-E6BD371E664F}"/>
          </ac:inkMkLst>
        </pc:inkChg>
        <pc:inkChg chg="mod">
          <ac:chgData name="MacCormick, John" userId="872fc56c-f648-4c83-9a80-0bb9da7e00af" providerId="ADAL" clId="{98F84B39-5E78-4629-A331-0B22BAB1E684}" dt="2025-05-26T01:28:15.108" v="2909"/>
          <ac:inkMkLst>
            <pc:docMk/>
            <pc:sldMk cId="2164790935" sldId="281"/>
            <ac:inkMk id="251" creationId="{BE128939-D42B-70E1-6CF2-284200DD87A3}"/>
          </ac:inkMkLst>
        </pc:inkChg>
        <pc:inkChg chg="add mod">
          <ac:chgData name="MacCormick, John" userId="872fc56c-f648-4c83-9a80-0bb9da7e00af" providerId="ADAL" clId="{98F84B39-5E78-4629-A331-0B22BAB1E684}" dt="2025-05-26T02:52:17.232" v="2953"/>
          <ac:inkMkLst>
            <pc:docMk/>
            <pc:sldMk cId="2164790935" sldId="281"/>
            <ac:inkMk id="253" creationId="{5EC36064-3F6E-538E-266D-AE5D0078240A}"/>
          </ac:inkMkLst>
        </pc:inkChg>
        <pc:inkChg chg="add mod">
          <ac:chgData name="MacCormick, John" userId="872fc56c-f648-4c83-9a80-0bb9da7e00af" providerId="ADAL" clId="{98F84B39-5E78-4629-A331-0B22BAB1E684}" dt="2025-05-26T02:52:17.232" v="2953"/>
          <ac:inkMkLst>
            <pc:docMk/>
            <pc:sldMk cId="2164790935" sldId="281"/>
            <ac:inkMk id="254" creationId="{0DCC1F25-BCDD-BAE3-9D58-A6F2B105845C}"/>
          </ac:inkMkLst>
        </pc:inkChg>
        <pc:inkChg chg="add mod">
          <ac:chgData name="MacCormick, John" userId="872fc56c-f648-4c83-9a80-0bb9da7e00af" providerId="ADAL" clId="{98F84B39-5E78-4629-A331-0B22BAB1E684}" dt="2025-05-26T02:52:17.232" v="2953"/>
          <ac:inkMkLst>
            <pc:docMk/>
            <pc:sldMk cId="2164790935" sldId="281"/>
            <ac:inkMk id="255" creationId="{1CFF31D1-CF17-C4DD-BBD8-6C43D22DBE8B}"/>
          </ac:inkMkLst>
        </pc:inkChg>
        <pc:inkChg chg="add mod">
          <ac:chgData name="MacCormick, John" userId="872fc56c-f648-4c83-9a80-0bb9da7e00af" providerId="ADAL" clId="{98F84B39-5E78-4629-A331-0B22BAB1E684}" dt="2025-05-26T02:52:17.232" v="2953"/>
          <ac:inkMkLst>
            <pc:docMk/>
            <pc:sldMk cId="2164790935" sldId="281"/>
            <ac:inkMk id="256" creationId="{7153ACBE-4630-E8A9-4898-7A411B64F318}"/>
          </ac:inkMkLst>
        </pc:inkChg>
        <pc:inkChg chg="add mod">
          <ac:chgData name="MacCormick, John" userId="872fc56c-f648-4c83-9a80-0bb9da7e00af" providerId="ADAL" clId="{98F84B39-5E78-4629-A331-0B22BAB1E684}" dt="2025-05-26T02:52:17.232" v="2953"/>
          <ac:inkMkLst>
            <pc:docMk/>
            <pc:sldMk cId="2164790935" sldId="281"/>
            <ac:inkMk id="257" creationId="{6C8CC3FD-4107-B1B7-8415-CF7138B99C34}"/>
          </ac:inkMkLst>
        </pc:inkChg>
        <pc:inkChg chg="add mod">
          <ac:chgData name="MacCormick, John" userId="872fc56c-f648-4c83-9a80-0bb9da7e00af" providerId="ADAL" clId="{98F84B39-5E78-4629-A331-0B22BAB1E684}" dt="2025-05-26T02:52:17.232" v="2953"/>
          <ac:inkMkLst>
            <pc:docMk/>
            <pc:sldMk cId="2164790935" sldId="281"/>
            <ac:inkMk id="258" creationId="{7A7BFB3E-92BE-93F3-7469-AD04C474733D}"/>
          </ac:inkMkLst>
        </pc:inkChg>
        <pc:inkChg chg="add mod">
          <ac:chgData name="MacCormick, John" userId="872fc56c-f648-4c83-9a80-0bb9da7e00af" providerId="ADAL" clId="{98F84B39-5E78-4629-A331-0B22BAB1E684}" dt="2025-05-26T02:52:17.232" v="2953"/>
          <ac:inkMkLst>
            <pc:docMk/>
            <pc:sldMk cId="2164790935" sldId="281"/>
            <ac:inkMk id="259" creationId="{F7A2E803-B0C4-8237-E060-4BD7633C9202}"/>
          </ac:inkMkLst>
        </pc:inkChg>
        <pc:inkChg chg="add mod">
          <ac:chgData name="MacCormick, John" userId="872fc56c-f648-4c83-9a80-0bb9da7e00af" providerId="ADAL" clId="{98F84B39-5E78-4629-A331-0B22BAB1E684}" dt="2025-05-26T02:52:20.701" v="2960"/>
          <ac:inkMkLst>
            <pc:docMk/>
            <pc:sldMk cId="2164790935" sldId="281"/>
            <ac:inkMk id="261" creationId="{5C68C469-B48A-933A-5D29-C2D3FDA7CD02}"/>
          </ac:inkMkLst>
        </pc:inkChg>
        <pc:inkChg chg="add mod">
          <ac:chgData name="MacCormick, John" userId="872fc56c-f648-4c83-9a80-0bb9da7e00af" providerId="ADAL" clId="{98F84B39-5E78-4629-A331-0B22BAB1E684}" dt="2025-05-26T02:52:20.701" v="2960"/>
          <ac:inkMkLst>
            <pc:docMk/>
            <pc:sldMk cId="2164790935" sldId="281"/>
            <ac:inkMk id="262" creationId="{28E2FD3D-BBEC-2EF0-6104-090C8F8BDE05}"/>
          </ac:inkMkLst>
        </pc:inkChg>
        <pc:inkChg chg="add mod">
          <ac:chgData name="MacCormick, John" userId="872fc56c-f648-4c83-9a80-0bb9da7e00af" providerId="ADAL" clId="{98F84B39-5E78-4629-A331-0B22BAB1E684}" dt="2025-05-26T02:52:20.701" v="2960"/>
          <ac:inkMkLst>
            <pc:docMk/>
            <pc:sldMk cId="2164790935" sldId="281"/>
            <ac:inkMk id="263" creationId="{0D1B1218-0A89-726A-E269-DE0820718F8B}"/>
          </ac:inkMkLst>
        </pc:inkChg>
        <pc:inkChg chg="add mod">
          <ac:chgData name="MacCormick, John" userId="872fc56c-f648-4c83-9a80-0bb9da7e00af" providerId="ADAL" clId="{98F84B39-5E78-4629-A331-0B22BAB1E684}" dt="2025-05-26T02:52:20.701" v="2960"/>
          <ac:inkMkLst>
            <pc:docMk/>
            <pc:sldMk cId="2164790935" sldId="281"/>
            <ac:inkMk id="264" creationId="{47F6129C-9F80-2580-A6D3-FB5752CBDFEB}"/>
          </ac:inkMkLst>
        </pc:inkChg>
        <pc:inkChg chg="add mod">
          <ac:chgData name="MacCormick, John" userId="872fc56c-f648-4c83-9a80-0bb9da7e00af" providerId="ADAL" clId="{98F84B39-5E78-4629-A331-0B22BAB1E684}" dt="2025-05-26T02:52:20.701" v="2960"/>
          <ac:inkMkLst>
            <pc:docMk/>
            <pc:sldMk cId="2164790935" sldId="281"/>
            <ac:inkMk id="265" creationId="{C9469F43-9D1D-A32D-93D9-B605377D5462}"/>
          </ac:inkMkLst>
        </pc:inkChg>
        <pc:inkChg chg="add mod">
          <ac:chgData name="MacCormick, John" userId="872fc56c-f648-4c83-9a80-0bb9da7e00af" providerId="ADAL" clId="{98F84B39-5E78-4629-A331-0B22BAB1E684}" dt="2025-05-26T02:52:20.701" v="2960"/>
          <ac:inkMkLst>
            <pc:docMk/>
            <pc:sldMk cId="2164790935" sldId="281"/>
            <ac:inkMk id="266" creationId="{DF9DB2BA-E081-C053-90F9-70381BC1CA03}"/>
          </ac:inkMkLst>
        </pc:inkChg>
      </pc:sldChg>
      <pc:sldChg chg="addSp delSp modSp add del mod">
        <pc:chgData name="MacCormick, John" userId="872fc56c-f648-4c83-9a80-0bb9da7e00af" providerId="ADAL" clId="{98F84B39-5E78-4629-A331-0B22BAB1E684}" dt="2025-05-26T03:03:21.822" v="2980" actId="2696"/>
        <pc:sldMkLst>
          <pc:docMk/>
          <pc:sldMk cId="2462700559" sldId="282"/>
        </pc:sldMkLst>
        <pc:spChg chg="mod topLvl">
          <ac:chgData name="MacCormick, John" userId="872fc56c-f648-4c83-9a80-0bb9da7e00af" providerId="ADAL" clId="{98F84B39-5E78-4629-A331-0B22BAB1E684}" dt="2025-05-26T01:28:09.545" v="2907" actId="164"/>
          <ac:spMkLst>
            <pc:docMk/>
            <pc:sldMk cId="2462700559" sldId="282"/>
            <ac:spMk id="60" creationId="{3F8CFEA8-FE9C-6B22-07A1-B2B6CAE73CE7}"/>
          </ac:spMkLst>
        </pc:spChg>
        <pc:spChg chg="mod topLvl">
          <ac:chgData name="MacCormick, John" userId="872fc56c-f648-4c83-9a80-0bb9da7e00af" providerId="ADAL" clId="{98F84B39-5E78-4629-A331-0B22BAB1E684}" dt="2025-05-26T01:28:09.545" v="2907" actId="164"/>
          <ac:spMkLst>
            <pc:docMk/>
            <pc:sldMk cId="2462700559" sldId="282"/>
            <ac:spMk id="61" creationId="{E46ADE0D-9B5E-401E-5E11-A8DBBDF038FA}"/>
          </ac:spMkLst>
        </pc:spChg>
        <pc:grpChg chg="mod topLvl">
          <ac:chgData name="MacCormick, John" userId="872fc56c-f648-4c83-9a80-0bb9da7e00af" providerId="ADAL" clId="{98F84B39-5E78-4629-A331-0B22BAB1E684}" dt="2025-05-26T01:28:09.545" v="2907" actId="164"/>
          <ac:grpSpMkLst>
            <pc:docMk/>
            <pc:sldMk cId="2462700559" sldId="282"/>
            <ac:grpSpMk id="2" creationId="{C47BCF2D-2168-A3EA-4009-75A6C98C6398}"/>
          </ac:grpSpMkLst>
        </pc:grpChg>
        <pc:grpChg chg="del mod topLvl">
          <ac:chgData name="MacCormick, John" userId="872fc56c-f648-4c83-9a80-0bb9da7e00af" providerId="ADAL" clId="{98F84B39-5E78-4629-A331-0B22BAB1E684}" dt="2025-05-26T01:24:34.997" v="2825" actId="478"/>
          <ac:grpSpMkLst>
            <pc:docMk/>
            <pc:sldMk cId="2462700559" sldId="282"/>
            <ac:grpSpMk id="20" creationId="{3A396632-A6E0-90B4-AAFA-6243E1651F69}"/>
          </ac:grpSpMkLst>
        </pc:grpChg>
        <pc:grpChg chg="mod topLvl">
          <ac:chgData name="MacCormick, John" userId="872fc56c-f648-4c83-9a80-0bb9da7e00af" providerId="ADAL" clId="{98F84B39-5E78-4629-A331-0B22BAB1E684}" dt="2025-05-26T01:28:09.545" v="2907" actId="164"/>
          <ac:grpSpMkLst>
            <pc:docMk/>
            <pc:sldMk cId="2462700559" sldId="282"/>
            <ac:grpSpMk id="23" creationId="{38DCA66F-AE34-FB7D-1F19-49203458A853}"/>
          </ac:grpSpMkLst>
        </pc:grpChg>
        <pc:grpChg chg="mod topLvl">
          <ac:chgData name="MacCormick, John" userId="872fc56c-f648-4c83-9a80-0bb9da7e00af" providerId="ADAL" clId="{98F84B39-5E78-4629-A331-0B22BAB1E684}" dt="2025-05-26T01:28:09.545" v="2907" actId="164"/>
          <ac:grpSpMkLst>
            <pc:docMk/>
            <pc:sldMk cId="2462700559" sldId="282"/>
            <ac:grpSpMk id="24" creationId="{3E966DDE-2975-036C-4A11-C23D1704AF05}"/>
          </ac:grpSpMkLst>
        </pc:grpChg>
        <pc:grpChg chg="mod topLvl">
          <ac:chgData name="MacCormick, John" userId="872fc56c-f648-4c83-9a80-0bb9da7e00af" providerId="ADAL" clId="{98F84B39-5E78-4629-A331-0B22BAB1E684}" dt="2025-05-26T01:28:09.545" v="2907" actId="164"/>
          <ac:grpSpMkLst>
            <pc:docMk/>
            <pc:sldMk cId="2462700559" sldId="282"/>
            <ac:grpSpMk id="34" creationId="{BC3DE2AC-AF69-9CF3-B940-7548E4BE6C6B}"/>
          </ac:grpSpMkLst>
        </pc:grpChg>
        <pc:grpChg chg="del mod topLvl">
          <ac:chgData name="MacCormick, John" userId="872fc56c-f648-4c83-9a80-0bb9da7e00af" providerId="ADAL" clId="{98F84B39-5E78-4629-A331-0B22BAB1E684}" dt="2025-05-26T01:24:36.235" v="2826" actId="478"/>
          <ac:grpSpMkLst>
            <pc:docMk/>
            <pc:sldMk cId="2462700559" sldId="282"/>
            <ac:grpSpMk id="48" creationId="{CF45E2C3-00EC-1921-952B-531B1CB313F1}"/>
          </ac:grpSpMkLst>
        </pc:grpChg>
        <pc:grpChg chg="mod topLvl">
          <ac:chgData name="MacCormick, John" userId="872fc56c-f648-4c83-9a80-0bb9da7e00af" providerId="ADAL" clId="{98F84B39-5E78-4629-A331-0B22BAB1E684}" dt="2025-05-26T01:28:09.545" v="2907" actId="164"/>
          <ac:grpSpMkLst>
            <pc:docMk/>
            <pc:sldMk cId="2462700559" sldId="282"/>
            <ac:grpSpMk id="59" creationId="{34957C09-017F-51F0-E3AA-C4E613DF2528}"/>
          </ac:grpSpMkLst>
        </pc:grpChg>
        <pc:grpChg chg="del">
          <ac:chgData name="MacCormick, John" userId="872fc56c-f648-4c83-9a80-0bb9da7e00af" providerId="ADAL" clId="{98F84B39-5E78-4629-A331-0B22BAB1E684}" dt="2025-05-26T01:24:30.243" v="2824" actId="165"/>
          <ac:grpSpMkLst>
            <pc:docMk/>
            <pc:sldMk cId="2462700559" sldId="282"/>
            <ac:grpSpMk id="66" creationId="{61691817-F3E0-15DB-29A7-B9F685B9BB69}"/>
          </ac:grpSpMkLst>
        </pc:grpChg>
        <pc:grpChg chg="mod">
          <ac:chgData name="MacCormick, John" userId="872fc56c-f648-4c83-9a80-0bb9da7e00af" providerId="ADAL" clId="{98F84B39-5E78-4629-A331-0B22BAB1E684}" dt="2025-05-26T01:27:47.807" v="2905"/>
          <ac:grpSpMkLst>
            <pc:docMk/>
            <pc:sldMk cId="2462700559" sldId="282"/>
            <ac:grpSpMk id="69" creationId="{AADB49AF-6040-FE7B-8437-C2A35C5AEB77}"/>
          </ac:grpSpMkLst>
        </pc:grpChg>
        <pc:grpChg chg="mod">
          <ac:chgData name="MacCormick, John" userId="872fc56c-f648-4c83-9a80-0bb9da7e00af" providerId="ADAL" clId="{98F84B39-5E78-4629-A331-0B22BAB1E684}" dt="2025-05-26T01:27:47.807" v="2905"/>
          <ac:grpSpMkLst>
            <pc:docMk/>
            <pc:sldMk cId="2462700559" sldId="282"/>
            <ac:grpSpMk id="75" creationId="{DD3983B4-223B-5B75-C33C-B334BC3E66DD}"/>
          </ac:grpSpMkLst>
        </pc:grpChg>
        <pc:grpChg chg="mod">
          <ac:chgData name="MacCormick, John" userId="872fc56c-f648-4c83-9a80-0bb9da7e00af" providerId="ADAL" clId="{98F84B39-5E78-4629-A331-0B22BAB1E684}" dt="2025-05-26T01:27:47.807" v="2905"/>
          <ac:grpSpMkLst>
            <pc:docMk/>
            <pc:sldMk cId="2462700559" sldId="282"/>
            <ac:grpSpMk id="82" creationId="{BBC708A5-1241-552E-CF83-0BEB32BD02B4}"/>
          </ac:grpSpMkLst>
        </pc:grpChg>
        <pc:grpChg chg="mod">
          <ac:chgData name="MacCormick, John" userId="872fc56c-f648-4c83-9a80-0bb9da7e00af" providerId="ADAL" clId="{98F84B39-5E78-4629-A331-0B22BAB1E684}" dt="2025-05-26T01:25:08.412" v="2850"/>
          <ac:grpSpMkLst>
            <pc:docMk/>
            <pc:sldMk cId="2462700559" sldId="282"/>
            <ac:grpSpMk id="86" creationId="{B30E180B-3717-B319-137E-82F66481EEF9}"/>
          </ac:grpSpMkLst>
        </pc:grpChg>
        <pc:grpChg chg="mod">
          <ac:chgData name="MacCormick, John" userId="872fc56c-f648-4c83-9a80-0bb9da7e00af" providerId="ADAL" clId="{98F84B39-5E78-4629-A331-0B22BAB1E684}" dt="2025-05-26T01:27:47.807" v="2905"/>
          <ac:grpSpMkLst>
            <pc:docMk/>
            <pc:sldMk cId="2462700559" sldId="282"/>
            <ac:grpSpMk id="89" creationId="{938A8E28-C7E5-B276-2329-680F34A49669}"/>
          </ac:grpSpMkLst>
        </pc:grpChg>
        <pc:grpChg chg="add mod topLvl">
          <ac:chgData name="MacCormick, John" userId="872fc56c-f648-4c83-9a80-0bb9da7e00af" providerId="ADAL" clId="{98F84B39-5E78-4629-A331-0B22BAB1E684}" dt="2025-05-26T01:28:09.545" v="2907" actId="164"/>
          <ac:grpSpMkLst>
            <pc:docMk/>
            <pc:sldMk cId="2462700559" sldId="282"/>
            <ac:grpSpMk id="90" creationId="{1A77DD91-8A6F-385A-79A9-8415E2BDEA70}"/>
          </ac:grpSpMkLst>
        </pc:grpChg>
        <pc:grpChg chg="add del mod">
          <ac:chgData name="MacCormick, John" userId="872fc56c-f648-4c83-9a80-0bb9da7e00af" providerId="ADAL" clId="{98F84B39-5E78-4629-A331-0B22BAB1E684}" dt="2025-05-26T01:27:38.426" v="2904" actId="165"/>
          <ac:grpSpMkLst>
            <pc:docMk/>
            <pc:sldMk cId="2462700559" sldId="282"/>
            <ac:grpSpMk id="91" creationId="{27760D54-594A-5E16-F6FB-BF5C804B7BB4}"/>
          </ac:grpSpMkLst>
        </pc:grpChg>
        <pc:grpChg chg="add mod">
          <ac:chgData name="MacCormick, John" userId="872fc56c-f648-4c83-9a80-0bb9da7e00af" providerId="ADAL" clId="{98F84B39-5E78-4629-A331-0B22BAB1E684}" dt="2025-05-26T01:28:09.545" v="2907" actId="164"/>
          <ac:grpSpMkLst>
            <pc:docMk/>
            <pc:sldMk cId="2462700559" sldId="282"/>
            <ac:grpSpMk id="94" creationId="{01508443-4B98-78B9-9BC1-DB5834ED3B24}"/>
          </ac:grpSpMkLst>
        </pc:grp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" creationId="{6202A45D-A002-644C-E0E0-53CA2C568155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4" creationId="{43A2D9CA-D0A2-4288-F338-5A171A4A3D9C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" creationId="{F1ED3385-54F2-12F0-668B-F798884775B4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6" creationId="{E38DE14A-B640-F3F6-1E09-E96035873416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7" creationId="{03F801C2-5423-48A1-6FE4-288D3526130B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8" creationId="{C75E0105-F8DC-596D-3622-523E71201170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9" creationId="{51BE3B18-FF46-3D4F-95DF-BC4170CE0ABC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0" creationId="{1A955FD4-B686-39C1-C191-0A85F90F9A61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1" creationId="{77B6533A-C651-BDEE-A0B9-336CB6319D31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2" creationId="{56AD9F8C-9032-162B-3ABD-DBFBC279FF0F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3" creationId="{4280F90A-E1DE-FB78-3B82-81F72278CBBE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4" creationId="{2A8084E5-DCBA-CEAB-5FBB-10FD41092010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5" creationId="{D67BB7A0-913A-2DC2-0004-1FA3AA290E98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6" creationId="{4B5DD99F-3EB0-89EF-4FE7-146F40786B56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7" creationId="{E7176855-4956-57F5-B372-87E196777A34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8" creationId="{0D9A776E-ABED-B198-1BEA-5B98E6E29143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19" creationId="{08B33672-801E-6AC5-8DD3-9A492B7761B7}"/>
          </ac:inkMkLst>
        </pc:inkChg>
        <pc:inkChg chg="mod">
          <ac:chgData name="MacCormick, John" userId="872fc56c-f648-4c83-9a80-0bb9da7e00af" providerId="ADAL" clId="{98F84B39-5E78-4629-A331-0B22BAB1E684}" dt="2025-05-26T01:24:30.243" v="2824" actId="165"/>
          <ac:inkMkLst>
            <pc:docMk/>
            <pc:sldMk cId="2462700559" sldId="282"/>
            <ac:inkMk id="21" creationId="{93032155-F15E-8431-FDD8-177A4CA27290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22" creationId="{DCA9927B-E657-F5F5-F715-DA50C4B4248B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25" creationId="{B6EC8386-306F-E14C-0AAD-31162A1C7C0E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26" creationId="{4A752A49-D51C-E627-9D77-A3197111DFBA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27" creationId="{F7AF8329-C308-0BDE-3BEE-C57E6A3AECF8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28" creationId="{D8FB311D-9C06-906A-BC59-227DB94DAC8F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29" creationId="{B2D2CAA2-6ADD-880F-22AE-0E3FD5953054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0" creationId="{9AFA90E9-A3D5-6BF0-1437-BE3189CA8A0C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1" creationId="{6B442669-2F33-FB51-4F5A-2A2B3EACADA8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2" creationId="{014E3F97-2DEF-C649-40CE-870E5010308E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3" creationId="{4F543A14-AD9B-8AB6-37D4-A62506F28CDD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5" creationId="{3857E0AA-855C-D17A-247D-152208FCC19F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6" creationId="{EC9401F3-756E-F8A6-F54C-60431F1EE405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7" creationId="{BE43E660-30D1-B499-9D59-2F2B1EEE0284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8" creationId="{98D9BC4A-0655-B6AE-B7FD-70A62398B2F4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39" creationId="{10E1D1BB-18EB-8042-1AE7-C8E46741C4A8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40" creationId="{DB246041-29BF-916B-8791-80C3A6098BB0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41" creationId="{99CC6DDC-DD84-8F2E-1347-F3C7F319B79A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42" creationId="{058BA52B-97CC-98D5-8E1F-3D80539EEE5B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43" creationId="{8A1F8CEE-75B8-4D70-EBB4-493AACF0630C}"/>
          </ac:inkMkLst>
        </pc:inkChg>
        <pc:inkChg chg="mod">
          <ac:chgData name="MacCormick, John" userId="872fc56c-f648-4c83-9a80-0bb9da7e00af" providerId="ADAL" clId="{98F84B39-5E78-4629-A331-0B22BAB1E684}" dt="2025-05-26T01:24:30.243" v="2824" actId="165"/>
          <ac:inkMkLst>
            <pc:docMk/>
            <pc:sldMk cId="2462700559" sldId="282"/>
            <ac:inkMk id="44" creationId="{DF832251-2FD1-4B3B-4DF5-6FEFE5A7D6D4}"/>
          </ac:inkMkLst>
        </pc:inkChg>
        <pc:inkChg chg="mod">
          <ac:chgData name="MacCormick, John" userId="872fc56c-f648-4c83-9a80-0bb9da7e00af" providerId="ADAL" clId="{98F84B39-5E78-4629-A331-0B22BAB1E684}" dt="2025-05-26T01:24:30.243" v="2824" actId="165"/>
          <ac:inkMkLst>
            <pc:docMk/>
            <pc:sldMk cId="2462700559" sldId="282"/>
            <ac:inkMk id="45" creationId="{7613CA88-4F2D-ABF7-8D9A-1042E7605F94}"/>
          </ac:inkMkLst>
        </pc:inkChg>
        <pc:inkChg chg="mod">
          <ac:chgData name="MacCormick, John" userId="872fc56c-f648-4c83-9a80-0bb9da7e00af" providerId="ADAL" clId="{98F84B39-5E78-4629-A331-0B22BAB1E684}" dt="2025-05-26T01:24:30.243" v="2824" actId="165"/>
          <ac:inkMkLst>
            <pc:docMk/>
            <pc:sldMk cId="2462700559" sldId="282"/>
            <ac:inkMk id="46" creationId="{5C79BAEA-4D11-EEE4-637F-9F8E9A4193CE}"/>
          </ac:inkMkLst>
        </pc:inkChg>
        <pc:inkChg chg="mod">
          <ac:chgData name="MacCormick, John" userId="872fc56c-f648-4c83-9a80-0bb9da7e00af" providerId="ADAL" clId="{98F84B39-5E78-4629-A331-0B22BAB1E684}" dt="2025-05-26T01:24:30.243" v="2824" actId="165"/>
          <ac:inkMkLst>
            <pc:docMk/>
            <pc:sldMk cId="2462700559" sldId="282"/>
            <ac:inkMk id="47" creationId="{5D87933C-71B6-4248-4455-69214B942872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49" creationId="{B6B28059-6877-D9D7-8A42-E3CC1B866548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0" creationId="{2ACBCBCE-F427-E6DD-2412-BCBBE58F17E0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1" creationId="{5BC0F168-937A-471B-8E25-9FCC2EA6BC77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2" creationId="{36F84EF6-BEC0-B457-B679-64397BDF2541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3" creationId="{66FAA82F-D445-8126-AC37-94391EFF8995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4" creationId="{0A8B8B54-AFD0-5191-A971-EC6F159DF325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5" creationId="{751B197E-80FD-B958-07CB-86A454283823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6" creationId="{4023FFB5-1207-CC2D-05A0-9C6A67BB0986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7" creationId="{2A5F39B2-B8A5-7927-77EB-7B9EF6355B85}"/>
          </ac:inkMkLst>
        </pc:inkChg>
        <pc:inkChg chg="mod">
          <ac:chgData name="MacCormick, John" userId="872fc56c-f648-4c83-9a80-0bb9da7e00af" providerId="ADAL" clId="{98F84B39-5E78-4629-A331-0B22BAB1E684}" dt="2025-05-26T01:27:38.426" v="2904" actId="165"/>
          <ac:inkMkLst>
            <pc:docMk/>
            <pc:sldMk cId="2462700559" sldId="282"/>
            <ac:inkMk id="58" creationId="{D69272AE-B30F-BB6A-2D70-9AF7DB13DD37}"/>
          </ac:inkMkLst>
        </pc:inkChg>
        <pc:inkChg chg="add del">
          <ac:chgData name="MacCormick, John" userId="872fc56c-f648-4c83-9a80-0bb9da7e00af" providerId="ADAL" clId="{98F84B39-5E78-4629-A331-0B22BAB1E684}" dt="2025-05-26T01:24:46.523" v="2828" actId="9405"/>
          <ac:inkMkLst>
            <pc:docMk/>
            <pc:sldMk cId="2462700559" sldId="282"/>
            <ac:inkMk id="62" creationId="{7BE944FA-51A4-9158-EEF6-386E7E5B0EE1}"/>
          </ac:inkMkLst>
        </pc:inkChg>
        <pc:inkChg chg="mod">
          <ac:chgData name="MacCormick, John" userId="872fc56c-f648-4c83-9a80-0bb9da7e00af" providerId="ADAL" clId="{98F84B39-5E78-4629-A331-0B22BAB1E684}" dt="2025-05-26T01:24:30.243" v="2824" actId="165"/>
          <ac:inkMkLst>
            <pc:docMk/>
            <pc:sldMk cId="2462700559" sldId="282"/>
            <ac:inkMk id="63" creationId="{54EED814-C091-4F23-0998-51391E77D324}"/>
          </ac:inkMkLst>
        </pc:inkChg>
        <pc:inkChg chg="mod">
          <ac:chgData name="MacCormick, John" userId="872fc56c-f648-4c83-9a80-0bb9da7e00af" providerId="ADAL" clId="{98F84B39-5E78-4629-A331-0B22BAB1E684}" dt="2025-05-26T01:24:30.243" v="2824" actId="165"/>
          <ac:inkMkLst>
            <pc:docMk/>
            <pc:sldMk cId="2462700559" sldId="282"/>
            <ac:inkMk id="64" creationId="{261F8EEC-3194-827C-C9F0-6F6E7958B768}"/>
          </ac:inkMkLst>
        </pc:inkChg>
        <pc:inkChg chg="mod">
          <ac:chgData name="MacCormick, John" userId="872fc56c-f648-4c83-9a80-0bb9da7e00af" providerId="ADAL" clId="{98F84B39-5E78-4629-A331-0B22BAB1E684}" dt="2025-05-26T01:24:30.243" v="2824" actId="165"/>
          <ac:inkMkLst>
            <pc:docMk/>
            <pc:sldMk cId="2462700559" sldId="282"/>
            <ac:inkMk id="65" creationId="{D966A4C2-9729-DF66-7CE7-343D21765E90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67" creationId="{FEB513C9-FF94-8B86-476C-17AB3A28BB93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68" creationId="{1F0F1A53-A4B0-79CF-9568-B448525DB35F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70" creationId="{C77953C7-F9F8-4FF8-557F-55F91AF1A776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71" creationId="{DB70FD7F-BBAD-C329-3D16-DF47D502D265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72" creationId="{3281C5A9-7BE4-552D-4DAF-89E0413D2CF7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73" creationId="{4BBD9419-5F59-B5AC-99D8-B1DC97CB940C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74" creationId="{6A43A115-3461-D323-F67C-DD39D86A8236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76" creationId="{63A916E3-5E5B-5367-26CD-F08ACE812A11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77" creationId="{03E496CF-A50E-B606-D6FB-672DBA93F351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78" creationId="{98946F21-E487-D0BB-4DF8-A21066BBA295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79" creationId="{33F976E2-0838-D28B-019E-18BAE32AB7E1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80" creationId="{84F885C3-9E85-98F8-8A52-143B36DC289B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81" creationId="{958F8122-9246-2A1C-5859-8E5EA2528E35}"/>
          </ac:inkMkLst>
        </pc:inkChg>
        <pc:inkChg chg="add mod topLvl">
          <ac:chgData name="MacCormick, John" userId="872fc56c-f648-4c83-9a80-0bb9da7e00af" providerId="ADAL" clId="{98F84B39-5E78-4629-A331-0B22BAB1E684}" dt="2025-05-26T01:28:09.545" v="2907" actId="164"/>
          <ac:inkMkLst>
            <pc:docMk/>
            <pc:sldMk cId="2462700559" sldId="282"/>
            <ac:inkMk id="83" creationId="{EB7B712F-C32A-5FB5-2CB8-74B3518104CE}"/>
          </ac:inkMkLst>
        </pc:inkChg>
        <pc:inkChg chg="add del mod">
          <ac:chgData name="MacCormick, John" userId="872fc56c-f648-4c83-9a80-0bb9da7e00af" providerId="ADAL" clId="{98F84B39-5E78-4629-A331-0B22BAB1E684}" dt="2025-05-26T01:25:09.824" v="2851" actId="9405"/>
          <ac:inkMkLst>
            <pc:docMk/>
            <pc:sldMk cId="2462700559" sldId="282"/>
            <ac:inkMk id="84" creationId="{126D42EB-028E-419D-7078-98590C413BE9}"/>
          </ac:inkMkLst>
        </pc:inkChg>
        <pc:inkChg chg="add del mod">
          <ac:chgData name="MacCormick, John" userId="872fc56c-f648-4c83-9a80-0bb9da7e00af" providerId="ADAL" clId="{98F84B39-5E78-4629-A331-0B22BAB1E684}" dt="2025-05-26T01:25:08.412" v="2850"/>
          <ac:inkMkLst>
            <pc:docMk/>
            <pc:sldMk cId="2462700559" sldId="282"/>
            <ac:inkMk id="85" creationId="{89666C35-6B68-F03E-A2F2-D772BB1891D7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87" creationId="{CD88D656-552B-F000-F344-598DF690EE51}"/>
          </ac:inkMkLst>
        </pc:inkChg>
        <pc:inkChg chg="add mod">
          <ac:chgData name="MacCormick, John" userId="872fc56c-f648-4c83-9a80-0bb9da7e00af" providerId="ADAL" clId="{98F84B39-5E78-4629-A331-0B22BAB1E684}" dt="2025-05-26T01:27:47.807" v="2905"/>
          <ac:inkMkLst>
            <pc:docMk/>
            <pc:sldMk cId="2462700559" sldId="282"/>
            <ac:inkMk id="88" creationId="{373360AA-7031-8BCC-D4C6-0775FCB120B7}"/>
          </ac:inkMkLst>
        </pc:inkChg>
        <pc:inkChg chg="add mod">
          <ac:chgData name="MacCormick, John" userId="872fc56c-f648-4c83-9a80-0bb9da7e00af" providerId="ADAL" clId="{98F84B39-5E78-4629-A331-0B22BAB1E684}" dt="2025-05-26T01:27:53.567" v="2906" actId="1076"/>
          <ac:inkMkLst>
            <pc:docMk/>
            <pc:sldMk cId="2462700559" sldId="282"/>
            <ac:inkMk id="92" creationId="{53D6841E-9507-C8D3-E59F-E8F4E6EFF3EC}"/>
          </ac:inkMkLst>
        </pc:inkChg>
        <pc:inkChg chg="add mod">
          <ac:chgData name="MacCormick, John" userId="872fc56c-f648-4c83-9a80-0bb9da7e00af" providerId="ADAL" clId="{98F84B39-5E78-4629-A331-0B22BAB1E684}" dt="2025-05-26T01:27:53.567" v="2906" actId="1076"/>
          <ac:inkMkLst>
            <pc:docMk/>
            <pc:sldMk cId="2462700559" sldId="282"/>
            <ac:inkMk id="93" creationId="{CB1D41D8-09C9-3374-18BD-3EE1AAEF2384}"/>
          </ac:inkMkLst>
        </pc:inkChg>
      </pc:sldChg>
      <pc:sldChg chg="addSp delSp modSp new del">
        <pc:chgData name="MacCormick, John" userId="872fc56c-f648-4c83-9a80-0bb9da7e00af" providerId="ADAL" clId="{98F84B39-5E78-4629-A331-0B22BAB1E684}" dt="2025-05-26T04:13:43.701" v="3318" actId="47"/>
        <pc:sldMkLst>
          <pc:docMk/>
          <pc:sldMk cId="2881388565" sldId="282"/>
        </pc:sldMkLst>
        <pc:spChg chg="mod topLvl">
          <ac:chgData name="MacCormick, John" userId="872fc56c-f648-4c83-9a80-0bb9da7e00af" providerId="ADAL" clId="{98F84B39-5E78-4629-A331-0B22BAB1E684}" dt="2025-05-26T04:13:33.433" v="3316" actId="165"/>
          <ac:spMkLst>
            <pc:docMk/>
            <pc:sldMk cId="2881388565" sldId="282"/>
            <ac:spMk id="7" creationId="{FC18A513-E0AC-53CB-4893-F4C7E047DF83}"/>
          </ac:spMkLst>
        </pc:spChg>
        <pc:spChg chg="mod topLvl">
          <ac:chgData name="MacCormick, John" userId="872fc56c-f648-4c83-9a80-0bb9da7e00af" providerId="ADAL" clId="{98F84B39-5E78-4629-A331-0B22BAB1E684}" dt="2025-05-26T04:13:33.433" v="3316" actId="165"/>
          <ac:spMkLst>
            <pc:docMk/>
            <pc:sldMk cId="2881388565" sldId="282"/>
            <ac:spMk id="8" creationId="{BAE7C66B-3B68-5F46-C220-25F67C2C0A95}"/>
          </ac:spMkLst>
        </pc:spChg>
        <pc:spChg chg="mod">
          <ac:chgData name="MacCormick, John" userId="872fc56c-f648-4c83-9a80-0bb9da7e00af" providerId="ADAL" clId="{98F84B39-5E78-4629-A331-0B22BAB1E684}" dt="2025-05-26T04:13:33.433" v="3316" actId="165"/>
          <ac:spMkLst>
            <pc:docMk/>
            <pc:sldMk cId="2881388565" sldId="282"/>
            <ac:spMk id="13" creationId="{C1CB22E0-A88B-6576-12A5-296ADEFFA8C6}"/>
          </ac:spMkLst>
        </pc:spChg>
        <pc:spChg chg="mod">
          <ac:chgData name="MacCormick, John" userId="872fc56c-f648-4c83-9a80-0bb9da7e00af" providerId="ADAL" clId="{98F84B39-5E78-4629-A331-0B22BAB1E684}" dt="2025-05-26T04:13:33.433" v="3316" actId="165"/>
          <ac:spMkLst>
            <pc:docMk/>
            <pc:sldMk cId="2881388565" sldId="282"/>
            <ac:spMk id="14" creationId="{6D14FD45-46A6-FD27-5CBE-BD211DCD502C}"/>
          </ac:spMkLst>
        </pc:spChg>
        <pc:grpChg chg="add del 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4" creationId="{346686BC-426C-5302-9EEE-F730CFEE7731}"/>
          </ac:grpSpMkLst>
        </pc:grpChg>
        <pc:grpChg chg="mod topLvl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6" creationId="{48C9D0F2-7873-4663-F704-33A9A89BEC2E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9" creationId="{451718AC-CE5B-BBE9-EAF0-015F8C8F9F7F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10" creationId="{978F01B2-0A75-CDD7-41F5-30697C34986C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11" creationId="{D62A7CA7-569E-0805-889A-86531096156D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12" creationId="{6D9A8A14-B2C0-A187-9897-DBEC13437531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15" creationId="{A4060052-72C0-4C1D-611C-0D1A7791A7E2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17" creationId="{51CD7F3A-FD9B-5351-930A-E99730935EE0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18" creationId="{E0F9AFC6-B303-1A18-A71E-811BDB0F787D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19" creationId="{901926B9-4DE9-2724-EC4F-7FB6797DBEDD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20" creationId="{13C2D4C6-9806-CBC6-DE7D-47B6F649F110}"/>
          </ac:grpSpMkLst>
        </pc:grpChg>
        <pc:grpChg chg="mod">
          <ac:chgData name="MacCormick, John" userId="872fc56c-f648-4c83-9a80-0bb9da7e00af" providerId="ADAL" clId="{98F84B39-5E78-4629-A331-0B22BAB1E684}" dt="2025-05-26T04:13:33.433" v="3316" actId="165"/>
          <ac:grpSpMkLst>
            <pc:docMk/>
            <pc:sldMk cId="2881388565" sldId="282"/>
            <ac:grpSpMk id="21" creationId="{899E74A1-B05A-CCC3-05C1-2C07ED26C65B}"/>
          </ac:grpSpMkLst>
        </pc:grpChg>
        <pc:picChg chg="mod topLvl">
          <ac:chgData name="MacCormick, John" userId="872fc56c-f648-4c83-9a80-0bb9da7e00af" providerId="ADAL" clId="{98F84B39-5E78-4629-A331-0B22BAB1E684}" dt="2025-05-26T04:13:33.433" v="3316" actId="165"/>
          <ac:picMkLst>
            <pc:docMk/>
            <pc:sldMk cId="2881388565" sldId="282"/>
            <ac:picMk id="5" creationId="{D5BD2C02-8278-061C-A733-F4D0A15738E5}"/>
          </ac:picMkLst>
        </pc:pic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16" creationId="{FB8B976E-E62D-BFD4-452C-65CDCCFB34BA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22" creationId="{A0D227A3-7047-C9EC-2353-2034BF2B4890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23" creationId="{1A0DD1A6-1862-B53D-4190-F51E7F511AA8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24" creationId="{6C7892F7-C33A-AA56-B455-C5F74D344C80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25" creationId="{2C9BFE1A-0674-BC07-3A8A-BD5878F0A9EC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26" creationId="{67965D15-D1D3-C067-3A29-B4D89D2661E3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27" creationId="{0A10810D-0464-3E50-E6D9-74E8F4D9FDFA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28" creationId="{CF26B5DD-EB10-DD29-A953-24A285074F62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29" creationId="{07BA895D-BDEA-B72B-7FED-EA1AE4D5EBDB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0" creationId="{42C2EF6F-0EFE-2CF7-A1D5-492AE04888AE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1" creationId="{9257A079-4402-40B9-F72C-30BE3A35A49C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2" creationId="{53506041-F72A-8E6F-4B79-9ACD4C973219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3" creationId="{92001FA7-7769-A825-A7DD-76704C4865E0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4" creationId="{30F6F0DE-1020-C6DF-F3AA-02A6BCC35929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5" creationId="{52A99836-1647-8E13-2BD7-4B0A3E11A6D4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6" creationId="{F5BA70E9-F6AB-838E-47FA-CCD91F7AD93B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7" creationId="{39632DC8-7D9E-2CB1-7F29-AD08BBB6022E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8" creationId="{32CC7EBD-07EE-E53C-D72B-87B65F511E66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39" creationId="{A15A6364-FD5F-28D2-DA47-C73CC5A44203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0" creationId="{92A5B34D-ACF3-9C48-6E4D-9E1E9ACE0409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1" creationId="{1972A2D5-3ED6-84F6-3E24-6C216DED7AD1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2" creationId="{16704BDA-306C-B19A-2B16-92AB922CACCC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3" creationId="{343F8EA0-CF61-44A8-0230-E0F0023FAEEE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4" creationId="{4F7223ED-260A-E997-C41E-04FBC6D9D947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5" creationId="{F0F4CE95-3F25-1B3E-83B9-11D22BE2DEF4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6" creationId="{CEFB1862-3068-5653-1910-81B8185406F3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7" creationId="{71E5A841-4782-AA95-5E0C-DF8C7B492CD6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8" creationId="{D6D637CD-7E15-8668-B976-E818E5A6321D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49" creationId="{EF005593-C67C-48C4-1FB2-5299CE2C8D46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0" creationId="{A8F142B3-1B04-A677-3FE8-8CD3B0CDC1DA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1" creationId="{B4117B36-9F54-D14B-AAD2-C2D7DE53C84C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2" creationId="{2FFA9121-22BC-568E-5FEE-152BFB612472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3" creationId="{A1AD8748-B08E-D16A-FC57-CA483C6E0DDC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4" creationId="{CDDF544B-CC03-8AB1-2644-C2EF69538FD6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5" creationId="{BA325D9E-ECD6-BC03-F849-E99DBB03C2A8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6" creationId="{15E32493-8E3E-2FAE-663B-0C0B0B29EBBE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7" creationId="{BAAE3873-9E51-06D9-19E2-2016FA79201E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8" creationId="{D8A0B644-3958-AFD8-14A7-2F21BDD4E6F8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59" creationId="{CC41328C-AD15-C89B-18B6-8723FDAD4F59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0" creationId="{95F8FBE9-2E85-7B8B-1384-461C046C9D66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1" creationId="{0912CFDA-1828-38A1-D06C-E33FC571A656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2" creationId="{1A6FE728-8E80-1663-4837-05D516889267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3" creationId="{CFB01C7A-C61C-B666-8373-76D552F7E2D4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4" creationId="{7413A18C-1478-3C83-9195-0A28E2C05BA5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5" creationId="{00F8131D-868C-CC88-E6E1-CE67AFFE21CF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6" creationId="{68204217-CE3E-C0FB-77D0-4E0A85E20CCD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7" creationId="{2E7296CE-FF5D-DCAD-984B-83D22C57DF9E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8" creationId="{B90F4491-7147-4245-2076-E3F2D91A31B7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69" creationId="{8ACA0904-0268-D4C0-475D-46B8000CCA88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0" creationId="{8E8574D3-368E-C3D4-C673-E2BAF6D66E7E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1" creationId="{0BBE3408-CD79-D58B-4381-34F2C904DDA1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2" creationId="{31A650A4-549E-E875-EC79-E673F1568849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3" creationId="{610F1D6B-53AF-CE84-43F5-664A5C5D0A64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4" creationId="{FA96413B-DF62-8BA3-6ABA-17277097DFFF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5" creationId="{E1539F03-5691-B987-471D-367E5E0A5B2F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6" creationId="{7D9EC9AD-BF4B-9E33-8240-3ABF4B07D9BA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7" creationId="{DF33FDFE-A2E4-7601-5373-A82918080B5C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8" creationId="{164BA420-9917-CCCD-5DC4-65A546B9779D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79" creationId="{3FA0685E-33C7-B417-D75E-BC3CCF19C62E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80" creationId="{9212DB85-DE4F-7CA1-9900-8F175485E5FD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81" creationId="{5F3C72A1-9CD8-5D27-B3F6-5FB1E4ABB1AC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82" creationId="{0452AC7D-4F3D-10AF-3123-03FB883294A3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83" creationId="{141CE4F4-02DD-1A65-720A-BC973AFAAA21}"/>
          </ac:inkMkLst>
        </pc:inkChg>
        <pc:inkChg chg="mod">
          <ac:chgData name="MacCormick, John" userId="872fc56c-f648-4c83-9a80-0bb9da7e00af" providerId="ADAL" clId="{98F84B39-5E78-4629-A331-0B22BAB1E684}" dt="2025-05-26T04:13:33.433" v="3316" actId="165"/>
          <ac:inkMkLst>
            <pc:docMk/>
            <pc:sldMk cId="2881388565" sldId="282"/>
            <ac:inkMk id="84" creationId="{62885F63-504F-7C7C-FF9D-3A2B48AB1B41}"/>
          </ac:inkMkLst>
        </pc:inkChg>
      </pc:sldChg>
      <pc:sldChg chg="del">
        <pc:chgData name="MacCormick, John" userId="872fc56c-f648-4c83-9a80-0bb9da7e00af" providerId="ADAL" clId="{98F84B39-5E78-4629-A331-0B22BAB1E684}" dt="2025-05-26T22:09:57.912" v="3785" actId="47"/>
        <pc:sldMkLst>
          <pc:docMk/>
          <pc:sldMk cId="2337377788" sldId="283"/>
        </pc:sldMkLst>
      </pc:sldChg>
      <pc:sldChg chg="addSp modSp add mod ord modAnim">
        <pc:chgData name="MacCormick, John" userId="872fc56c-f648-4c83-9a80-0bb9da7e00af" providerId="ADAL" clId="{98F84B39-5E78-4629-A331-0B22BAB1E684}" dt="2025-05-29T05:59:06.293" v="4181"/>
        <pc:sldMkLst>
          <pc:docMk/>
          <pc:sldMk cId="263746723" sldId="284"/>
        </pc:sldMkLst>
        <pc:spChg chg="add mod">
          <ac:chgData name="MacCormick, John" userId="872fc56c-f648-4c83-9a80-0bb9da7e00af" providerId="ADAL" clId="{98F84B39-5E78-4629-A331-0B22BAB1E684}" dt="2025-05-26T22:09:37.363" v="3784" actId="14100"/>
          <ac:spMkLst>
            <pc:docMk/>
            <pc:sldMk cId="263746723" sldId="284"/>
            <ac:spMk id="4" creationId="{0D48E9E7-20DE-3ED9-CF3B-C345FCEA5375}"/>
          </ac:spMkLst>
        </pc:spChg>
        <pc:inkChg chg="add">
          <ac:chgData name="MacCormick, John" userId="872fc56c-f648-4c83-9a80-0bb9da7e00af" providerId="ADAL" clId="{98F84B39-5E78-4629-A331-0B22BAB1E684}" dt="2025-05-29T05:58:52.823" v="4180" actId="9405"/>
          <ac:inkMkLst>
            <pc:docMk/>
            <pc:sldMk cId="263746723" sldId="284"/>
            <ac:inkMk id="6" creationId="{42C046D9-C387-70F8-941E-CB5FAFFF12A6}"/>
          </ac:inkMkLst>
        </pc:inkChg>
      </pc:sldChg>
      <pc:sldChg chg="modSp add mod ord">
        <pc:chgData name="MacCormick, John" userId="872fc56c-f648-4c83-9a80-0bb9da7e00af" providerId="ADAL" clId="{98F84B39-5E78-4629-A331-0B22BAB1E684}" dt="2025-05-26T22:10:29.570" v="3794" actId="14100"/>
        <pc:sldMkLst>
          <pc:docMk/>
          <pc:sldMk cId="1409686443" sldId="285"/>
        </pc:sldMkLst>
        <pc:spChg chg="mod">
          <ac:chgData name="MacCormick, John" userId="872fc56c-f648-4c83-9a80-0bb9da7e00af" providerId="ADAL" clId="{98F84B39-5E78-4629-A331-0B22BAB1E684}" dt="2025-05-26T22:10:29.570" v="3794" actId="14100"/>
          <ac:spMkLst>
            <pc:docMk/>
            <pc:sldMk cId="1409686443" sldId="285"/>
            <ac:spMk id="4" creationId="{0D48E9E7-20DE-3ED9-CF3B-C345FCEA5375}"/>
          </ac:spMkLst>
        </pc:spChg>
      </pc:sldChg>
      <pc:sldChg chg="addSp delSp modSp add mod ord modAnim">
        <pc:chgData name="MacCormick, John" userId="872fc56c-f648-4c83-9a80-0bb9da7e00af" providerId="ADAL" clId="{98F84B39-5E78-4629-A331-0B22BAB1E684}" dt="2025-05-27T02:39:14.183" v="4179"/>
        <pc:sldMkLst>
          <pc:docMk/>
          <pc:sldMk cId="1116340305" sldId="286"/>
        </pc:sldMkLst>
        <pc:spChg chg="mod">
          <ac:chgData name="MacCormick, John" userId="872fc56c-f648-4c83-9a80-0bb9da7e00af" providerId="ADAL" clId="{98F84B39-5E78-4629-A331-0B22BAB1E684}" dt="2025-05-26T22:12:08.486" v="3807" actId="1076"/>
          <ac:spMkLst>
            <pc:docMk/>
            <pc:sldMk cId="1116340305" sldId="286"/>
            <ac:spMk id="2" creationId="{8F56E7BD-0B58-D6BF-25D9-2B239E44CB37}"/>
          </ac:spMkLst>
        </pc:spChg>
        <pc:spChg chg="mod">
          <ac:chgData name="MacCormick, John" userId="872fc56c-f648-4c83-9a80-0bb9da7e00af" providerId="ADAL" clId="{98F84B39-5E78-4629-A331-0B22BAB1E684}" dt="2025-05-26T22:13:20.878" v="3809" actId="14100"/>
          <ac:spMkLst>
            <pc:docMk/>
            <pc:sldMk cId="1116340305" sldId="286"/>
            <ac:spMk id="3" creationId="{2AB8C244-54D6-B461-48BE-367E43343754}"/>
          </ac:spMkLst>
        </pc:spChg>
        <pc:grpChg chg="del mod">
          <ac:chgData name="MacCormick, John" userId="872fc56c-f648-4c83-9a80-0bb9da7e00af" providerId="ADAL" clId="{98F84B39-5E78-4629-A331-0B22BAB1E684}" dt="2025-05-27T02:38:59.348" v="4177"/>
          <ac:grpSpMkLst>
            <pc:docMk/>
            <pc:sldMk cId="1116340305" sldId="286"/>
            <ac:grpSpMk id="16" creationId="{9B561304-6CC2-28F4-58C6-36C70E75865A}"/>
          </ac:grpSpMkLst>
        </pc:grpChg>
        <pc:grpChg chg="del mod">
          <ac:chgData name="MacCormick, John" userId="872fc56c-f648-4c83-9a80-0bb9da7e00af" providerId="ADAL" clId="{98F84B39-5E78-4629-A331-0B22BAB1E684}" dt="2025-05-27T02:38:59.348" v="4177"/>
          <ac:grpSpMkLst>
            <pc:docMk/>
            <pc:sldMk cId="1116340305" sldId="286"/>
            <ac:grpSpMk id="17" creationId="{C13CCB33-70FE-963D-95E1-C8A3FC686921}"/>
          </ac:grpSpMkLst>
        </pc:grpChg>
        <pc:grpChg chg="del mod">
          <ac:chgData name="MacCormick, John" userId="872fc56c-f648-4c83-9a80-0bb9da7e00af" providerId="ADAL" clId="{98F84B39-5E78-4629-A331-0B22BAB1E684}" dt="2025-05-27T02:38:44.666" v="4148"/>
          <ac:grpSpMkLst>
            <pc:docMk/>
            <pc:sldMk cId="1116340305" sldId="286"/>
            <ac:grpSpMk id="26" creationId="{8FF6FE0B-67D6-7D0B-E09E-08B02E396FE0}"/>
          </ac:grpSpMkLst>
        </pc:grpChg>
        <pc:grpChg chg="del mod">
          <ac:chgData name="MacCormick, John" userId="872fc56c-f648-4c83-9a80-0bb9da7e00af" providerId="ADAL" clId="{98F84B39-5E78-4629-A331-0B22BAB1E684}" dt="2025-05-27T02:38:59.348" v="4177"/>
          <ac:grpSpMkLst>
            <pc:docMk/>
            <pc:sldMk cId="1116340305" sldId="286"/>
            <ac:grpSpMk id="27" creationId="{71FCB49B-CD74-129F-D35B-EC34042BDB9D}"/>
          </ac:grpSpMkLst>
        </pc:grpChg>
        <pc:grpChg chg="del mod">
          <ac:chgData name="MacCormick, John" userId="872fc56c-f648-4c83-9a80-0bb9da7e00af" providerId="ADAL" clId="{98F84B39-5E78-4629-A331-0B22BAB1E684}" dt="2025-05-27T02:38:59.348" v="4177"/>
          <ac:grpSpMkLst>
            <pc:docMk/>
            <pc:sldMk cId="1116340305" sldId="286"/>
            <ac:grpSpMk id="33" creationId="{68CFC61E-74C4-ED23-25D1-31B2BB77CFC4}"/>
          </ac:grpSpMkLst>
        </pc:grpChg>
        <pc:grpChg chg="mod">
          <ac:chgData name="MacCormick, John" userId="872fc56c-f648-4c83-9a80-0bb9da7e00af" providerId="ADAL" clId="{98F84B39-5E78-4629-A331-0B22BAB1E684}" dt="2025-05-27T02:39:09.991" v="4178" actId="164"/>
          <ac:grpSpMkLst>
            <pc:docMk/>
            <pc:sldMk cId="1116340305" sldId="286"/>
            <ac:grpSpMk id="62" creationId="{077F02A4-5AE6-0781-3668-0E1D80963B1A}"/>
          </ac:grpSpMkLst>
        </pc:grpChg>
        <pc:grpChg chg="mod">
          <ac:chgData name="MacCormick, John" userId="872fc56c-f648-4c83-9a80-0bb9da7e00af" providerId="ADAL" clId="{98F84B39-5E78-4629-A331-0B22BAB1E684}" dt="2025-05-27T02:39:09.991" v="4178" actId="164"/>
          <ac:grpSpMkLst>
            <pc:docMk/>
            <pc:sldMk cId="1116340305" sldId="286"/>
            <ac:grpSpMk id="63" creationId="{8ECFC662-6817-FA45-DAFA-2A9FEFEAE304}"/>
          </ac:grpSpMkLst>
        </pc:grpChg>
        <pc:grpChg chg="add mod">
          <ac:chgData name="MacCormick, John" userId="872fc56c-f648-4c83-9a80-0bb9da7e00af" providerId="ADAL" clId="{98F84B39-5E78-4629-A331-0B22BAB1E684}" dt="2025-05-27T02:39:09.991" v="4178" actId="164"/>
          <ac:grpSpMkLst>
            <pc:docMk/>
            <pc:sldMk cId="1116340305" sldId="286"/>
            <ac:grpSpMk id="64" creationId="{7762329C-8A13-7640-2C2C-57563F23A1F3}"/>
          </ac:grpSpMkLst>
        </pc:grpChg>
        <pc:picChg chg="add mod">
          <ac:chgData name="MacCormick, John" userId="872fc56c-f648-4c83-9a80-0bb9da7e00af" providerId="ADAL" clId="{98F84B39-5E78-4629-A331-0B22BAB1E684}" dt="2025-05-26T22:11:39.461" v="3798" actId="1076"/>
          <ac:picMkLst>
            <pc:docMk/>
            <pc:sldMk cId="1116340305" sldId="286"/>
            <ac:picMk id="4" creationId="{9CE109D0-3CF7-8E58-D925-4538805401CC}"/>
          </ac:picMkLst>
        </pc:pic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6" creationId="{EC2A9477-D4B5-5E7A-5D3B-28330FF79861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7" creationId="{78295BF2-DF54-C5FE-2866-D34A41036344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8" creationId="{3A1CF1E9-1018-94C6-D8BF-6E0E6FE7AED0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9" creationId="{05B56C0A-0E54-7741-5248-BA7FF3EA540B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10" creationId="{2BC7361A-B9EB-7F2A-5298-90797876656C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11" creationId="{5DCB2210-9868-CE9D-7495-9E7A886A5141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12" creationId="{392AF293-CCBD-FCDB-B1EF-C21D5CD0DFE5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13" creationId="{57B085D8-5800-A34A-21AD-883EB529C9E9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14" creationId="{16CDF06E-52B3-5FD7-8E9D-AA85ACCF921B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15" creationId="{37B7307F-DC25-9724-3071-3BADB8F03CA5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18" creationId="{E8475FDE-4E66-6B7D-8F76-7D81519E1913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19" creationId="{B2A0C578-1CA6-5038-1014-0182C0677E2D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20" creationId="{D4D3756D-7D46-7DFD-9562-F5467AD11CEC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21" creationId="{8FB54A43-0BA5-E1CA-70D8-8EAEC3FD23FF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22" creationId="{28B09629-A6ED-6776-1889-E868C87C227B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23" creationId="{0360C7CF-7E1F-9062-64DB-1203359E9C9E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24" creationId="{B24185A1-2240-A570-4341-217DB4AAFC37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25" creationId="{D9EFCD90-7326-D798-D17B-F91073959FE2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28" creationId="{DCBC5E10-5517-F395-066E-B4B8AFA37EAE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29" creationId="{E8EB21BE-B700-FDC2-6C43-85D488386F25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30" creationId="{A695CF8D-4518-7A3A-3F29-751CFAFF470C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31" creationId="{19030E7B-6A73-2FD3-8F4B-F16420531CA3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32" creationId="{33994F94-B4F4-C041-1201-33A09EC9179E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34" creationId="{E714BDA7-11C2-F20A-06B0-E82C05D668A0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35" creationId="{4956370C-71AE-9BC5-FF90-8879C887683B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36" creationId="{D534D4AB-4552-0406-C4D2-3C04E075C63E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37" creationId="{C62519BE-543C-EE8F-B9F4-EB685D0AA1CA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38" creationId="{29872700-9BE2-2D08-EB1A-CB4E447EF037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39" creationId="{06B2E6F8-C72F-0FDA-4B52-BB0496E0A769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0" creationId="{DDFFF43D-2888-3F42-2DA9-3F553D319CB4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1" creationId="{C1BED1B6-BDD8-6AA4-0BA5-4B35616D5A92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2" creationId="{7D5429EF-2C0D-77B7-63DF-0853252361D0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3" creationId="{891C6801-2D58-FBD8-8DA6-F5DCC46BBED1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4" creationId="{7ACFD3B2-4904-75AE-89D1-FA75760FC98E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5" creationId="{51AEFA78-CD63-1118-945D-A89A93EE2985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6" creationId="{A0B3D948-63F3-165C-3C45-E4E76CF749AF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7" creationId="{47C474B9-ECA3-6D12-E00E-08AF704E8C6A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8" creationId="{B69FD2F4-EFD4-06A5-63B2-03B207EDE89D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49" creationId="{E6E74352-C960-8AD9-A309-013A7AB01002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0" creationId="{D04C04EA-3321-828B-508F-2B742F6E9139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1" creationId="{513F741C-0950-F8E6-8296-E56758ED04E0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2" creationId="{E9AB7F45-609D-76EB-BE49-FCF72B8E43E0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3" creationId="{3A9E4831-C65F-4AC8-D99C-B67256A34D17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4" creationId="{B3AFB8CE-D4A2-589D-B297-0AB4E3256443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5" creationId="{A1C33E39-7415-A41F-8DEE-07086AEB39AB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6" creationId="{AC38D9D5-9AD3-38B3-976E-2E5BA25127DE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7" creationId="{D1C7FDC8-BE61-487E-DD39-D9BEC9728E99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8" creationId="{237C86F8-76B6-4C36-B38D-6139F6D0E5A8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59" creationId="{534430B9-D6A7-4186-F148-2252BE5E7259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60" creationId="{10C67111-3830-FAF4-E14A-5B824BBD8E71}"/>
          </ac:inkMkLst>
        </pc:inkChg>
        <pc:inkChg chg="add mod">
          <ac:chgData name="MacCormick, John" userId="872fc56c-f648-4c83-9a80-0bb9da7e00af" providerId="ADAL" clId="{98F84B39-5E78-4629-A331-0B22BAB1E684}" dt="2025-05-27T02:38:59.348" v="4177"/>
          <ac:inkMkLst>
            <pc:docMk/>
            <pc:sldMk cId="1116340305" sldId="286"/>
            <ac:inkMk id="61" creationId="{B7F5077B-50D5-E0D3-62BB-26EDFCF441E6}"/>
          </ac:inkMkLst>
        </pc:inkChg>
      </pc:sldChg>
      <pc:sldChg chg="modSp new mod">
        <pc:chgData name="MacCormick, John" userId="872fc56c-f648-4c83-9a80-0bb9da7e00af" providerId="ADAL" clId="{98F84B39-5E78-4629-A331-0B22BAB1E684}" dt="2025-05-27T02:32:23.268" v="4100"/>
        <pc:sldMkLst>
          <pc:docMk/>
          <pc:sldMk cId="884477303" sldId="287"/>
        </pc:sldMkLst>
        <pc:spChg chg="mod">
          <ac:chgData name="MacCormick, John" userId="872fc56c-f648-4c83-9a80-0bb9da7e00af" providerId="ADAL" clId="{98F84B39-5E78-4629-A331-0B22BAB1E684}" dt="2025-05-27T02:32:23.268" v="4100"/>
          <ac:spMkLst>
            <pc:docMk/>
            <pc:sldMk cId="884477303" sldId="287"/>
            <ac:spMk id="2" creationId="{A672E6DB-9BC9-20EA-0803-10642391FB8E}"/>
          </ac:spMkLst>
        </pc:spChg>
      </pc:sldChg>
      <pc:sldChg chg="modSp new mod">
        <pc:chgData name="MacCormick, John" userId="872fc56c-f648-4c83-9a80-0bb9da7e00af" providerId="ADAL" clId="{98F84B39-5E78-4629-A331-0B22BAB1E684}" dt="2025-05-27T02:33:16.160" v="4104"/>
        <pc:sldMkLst>
          <pc:docMk/>
          <pc:sldMk cId="3953660366" sldId="288"/>
        </pc:sldMkLst>
        <pc:spChg chg="mod">
          <ac:chgData name="MacCormick, John" userId="872fc56c-f648-4c83-9a80-0bb9da7e00af" providerId="ADAL" clId="{98F84B39-5E78-4629-A331-0B22BAB1E684}" dt="2025-05-27T02:33:16.160" v="4104"/>
          <ac:spMkLst>
            <pc:docMk/>
            <pc:sldMk cId="3953660366" sldId="288"/>
            <ac:spMk id="2" creationId="{F970BB19-927D-AFAF-5DA6-2D3766B5B0A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5T02:35:50.2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0 112,'38'0,"18"1,1-3,92-14,283-51,-339 56,-46 4,53-1,15 6,178 6,-285-2,1 0,-1 0,1 0,-1 1,0 1,12 6,-11-6,0 1,0-2,0 1,0-1,19 3,53 0,110-6,-85-2,51-13,0 1,-78 13,160 4,-189 3,59 14,-64-10,83 8,-109-16,0 0,-1 2,0 0,19 8,-16-6,0 0,34 5,-12-7,0-3,-1-1,1-2,65-12,-28-2,111-40,-156 48,1 1,0 1,1 3,-1 1,1 1,46 6,23-2,-54-3,1 1,85 15,-103-11,1-2,69-2,15 1,-46 11,-54-8,1-1,27 1,32-5,-57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19 271 956 0 0,'-19'20'9316'0'0,"28"-36"-7300"0"0,0 3-1507 0 0,1 0 0 0 0,0 0 0 0 0,1 1 0 0 0,1 1 0 0 0,0 0 0 0 0,0 1 0 0 0,1 0 0 0 0,0 0 0 0 0,1 2 0 0 0,22-12 0 0 0,13-1-529 0 0,94-29 0 0 0,-70 27-762 0 0,-23 2-3383 0 0,-8-7-7066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20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34 124 0 0,'-6'-20'2042'0'0,"-1"7"1669"0"0,5 12-3557 0 0,1 1-1 0 0,-1 0 1 0 0,0 0-1 0 0,1 1 1 0 0,-1-1-1 0 0,1 0 1 0 0,-1 0-1 0 0,1 1 1 0 0,-1-1-1 0 0,1 1 1 0 0,-1-1 0 0 0,1 1-1 0 0,-1 0 1 0 0,-1 0-1 0 0,-44 29 3233 0 0,33-19-2328 0 0,1 1 1 0 0,-23 26 0 0 0,28-26-859 0 0,0 1 1 0 0,1-1-1 0 0,0 1 0 0 0,0 1 1 0 0,2-1-1 0 0,-1 1 1 0 0,2 0-1 0 0,0 0 0 0 0,-3 24 1 0 0,2-6-150 0 0,2 1 0 0 0,2 1 0 0 0,2 37 0 0 0,3-30-37 0 0,6 23 4 0 0,6 0-5 0 0,-10-47-12 0 0,1 0 1 0 0,0-1 0 0 0,12 22 0 0 0,-14-30-4 0 0,0-1 0 0 0,0 1-1 0 0,0-1 1 0 0,1 0 0 0 0,0-1 0 0 0,1 1 0 0 0,-1-1 0 0 0,1 0 0 0 0,0-1 0 0 0,1 0 0 0 0,-1 0-1 0 0,1 0 1 0 0,0-1 0 0 0,13 4 0 0 0,-13-5-3 0 0,1-1-1 0 0,0 0 1 0 0,0-1-1 0 0,-1 0 1 0 0,1-1-1 0 0,0 0 1 0 0,0 0 0 0 0,0-1-1 0 0,0 0 1 0 0,13-3-1 0 0,13-8-26 0 0,-26 8 12 0 0,0 0 0 0 0,0-1 0 0 0,-1-1 0 0 0,12-8 0 0 0,7-17-86 0 0,-25 29 93 0 0,0-1 1 0 0,-1 1-1 0 0,0-1 1 0 0,0 0-1 0 0,0 1 0 0 0,0-1 1 0 0,0 0-1 0 0,0 0 1 0 0,-1 0-1 0 0,1 0 1 0 0,-1 0-1 0 0,0 0 0 0 0,0 0 1 0 0,0 0-1 0 0,0 1 1 0 0,0-1-1 0 0,-2-5 1 0 0,1 5 11 0 0,0-1 0 0 0,0 1 0 0 0,0 0 0 0 0,-1 0 1 0 0,0 0-1 0 0,1 1 0 0 0,-1-1 0 0 0,0 0 0 0 0,0 1 1 0 0,0-1-1 0 0,-1 1 0 0 0,1-1 0 0 0,0 1 1 0 0,-1 0-1 0 0,0 0 0 0 0,1 0 0 0 0,-1 1 0 0 0,-3-3 1 0 0,0 2-61 0 0,-1 0 1 0 0,1-1-1 0 0,-1 2 1 0 0,1-1 0 0 0,-1 1-1 0 0,0 0 1 0 0,1 0-1 0 0,-12 1 1 0 0,3 1-329 0 0,0 0 0 0 0,0 1 0 0 0,0 1 0 0 0,0 0 0 0 0,0 1 0 0 0,0 1 0 0 0,-18 8 0 0 0,21-6-233 0 0,0-1 1 0 0,1 2-1 0 0,-1 0 1 0 0,1 0 0 0 0,-11 12-1 0 0,13-11-151 0 0,0 1-1 0 0,0 0 1 0 0,1 0-1 0 0,1 1 1 0 0,0 0-1 0 0,0 0 0 0 0,1 1 1 0 0,1 0-1 0 0,-6 15 1 0 0,5-3-450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0 636 0 0,'-2'49'6439'0'0,"-3"0"-4674"0"0,-3 52-1373 0 0,39 507 218 0 0,-12-430-586 0 0,7 90 241 0 0,25 224 1317 0 0,36 288 1407 0 0,-65-477-2315 0 0,-17 151-393 0 0,-6-297-284 0 0,-9 159 232 0 0,-10-107-2646 0 0,14-92-8464 0 0,6-101 9380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894 6 760 0 0,'3'-1'388'0'0,"-1"0"1"0"0,1 0-1 0 0,0 0 0 0 0,0 0 1 0 0,1 1-1 0 0,-1 0 0 0 0,0-1 1 0 0,0 1-1 0 0,0 0 0 0 0,6 1 1 0 0,-9-1-363 0 0,0 0 1 0 0,0 0-1 0 0,0 0 1 0 0,0 0 0 0 0,0 0-1 0 0,0 0 1 0 0,1 0-1 0 0,-1 0 1 0 0,0 0 0 0 0,0 0-1 0 0,0 0 1 0 0,0 0-1 0 0,0 0 1 0 0,0 0 0 0 0,1 0-1 0 0,-1 0 1 0 0,0 0-1 0 0,0 0 1 0 0,0 0 0 0 0,0 0-1 0 0,0 0 1 0 0,0 0-1 0 0,0 0 1 0 0,1 1 0 0 0,-1-1-1 0 0,0 0 1 0 0,0 0-1 0 0,0 0 1 0 0,0 0 0 0 0,0 0-1 0 0,0 0 1 0 0,0 0-1 0 0,0 0 1 0 0,0 0 0 0 0,0 1-1 0 0,0-1 1 0 0,1 0-1 0 0,-1 0 1 0 0,0 0 0 0 0,0 0-1 0 0,0 0 1 0 0,0 0-1 0 0,0 0 1 0 0,0 1 0 0 0,0-1-1 0 0,0 0 1 0 0,0 0-1 0 0,0 0 1 0 0,0 0 0 0 0,0 0-1 0 0,0 0 1 0 0,0 1-1 0 0,0-1 1 0 0,0 0 0 0 0,0 0-1 0 0,-1 0 1 0 0,1 0-1 0 0,0 0 1 0 0,0 0 0 0 0,0 0-1 0 0,0 1 1 0 0,0-1 0 0 0,0 0-1 0 0,0 0 1 0 0,0 0-1 0 0,-23 7 369 0 0,-207 14 1134 0 0,47-8-1240 0 0,109-3-678 0 0,-102 26 0 0 0,151-29-440 0 0,1 1 1 0 0,0 1 0 0 0,1 1-1 0 0,0 1 1 0 0,0 1 0 0 0,2 2-1 0 0,-40 30 1 0 0,35-23-339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588 28 500 0 0,'37'-3'2378'0'0,"-15"-3"-1485"0"0,0-1 468 0 0,-7 0 227 0 0,-18 7-629 0 0,-6-2-130 0 0,-14 0 59 0 0,-28 9-430 0 0,2 3-1 0 0,-1 3 1 0 0,-75 28-1 0 0,-29 9-3070 0 0,-34-2-4677 0 0,157-43 6055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1977 448 0 0,'-3'-2'4144'0'0,"7"-10"-2637"0"0,64-51 1231 0 0,44-24-919 0 0,-63 52-1468 0 0,-18 10-144 0 0,408-337 387 0 0,-157 109-640 0 0,-8-8-285 0 0,-95 82-19 0 0,227-199-2660 0 0,-340 326 1689 0 0,2 3-1 0 0,1 3 1 0 0,3 3-1 0 0,125-55 0 0 0,-115 67 187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2174 308 0 0,'-9'20'3164'0'0,"20"-20"-1133"0"0,29-25-467 0 0,376-325 1088 0 0,-97 92-2544 0 0,163-215 233 0 0,-47 41-389 0 0,-306 321-716 0 0,167-110 0 0 0,158-68-6064 0 0,-397 254 5680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905 1 240 0 0,'13'2'3780'0'0,"-32"4"-2783"0"0,-37 2-870 0 0,-85-6-12 0 0,-70 17 53 0 0,169-12-285 0 0,1 2-1 0 0,-1 1 0 0 0,2 2 0 0 0,-1 2 1 0 0,2 2-1 0 0,-48 26 0 0 0,58-24-1031 0 0,1 1 1 0 0,-47 40-1 0 0,49-33 204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1 560 0 0,'1'1'139'0'0,"1"0"-1"0"0,-1 1 1 0 0,0-1-1 0 0,0 0 1 0 0,0 1-1 0 0,0-1 1 0 0,-1 1-1 0 0,1 0 1 0 0,0-1 0 0 0,-1 1-1 0 0,1-1 1 0 0,-1 1-1 0 0,1 0 1 0 0,-1-1-1 0 0,0 1 1 0 0,1 0-1 0 0,-1 0 1 0 0,0-1-1 0 0,-1 3 1 0 0,0 47 314 0 0,0-34-206 0 0,3 180 435 0 0,25 586 284 0 0,-10-538-493 0 0,37 589 576 0 0,-36-500-860 0 0,-8-113-43 0 0,1 789 250 0 0,-12-696-359 0 0,-4 209-1069 0 0,5-509 944 0 0,-1 36-1314 0 0,2-1-1 0 0,3 1 0 0 0,13 71 1 0 0,-7-89 391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1 360 0 0,'15'65'2806'0'0,"-16"31"-1953"0"0,8 163 342 0 0,44 174-622 0 0,-1-7-177 0 0,-24-140-28 0 0,-8 72-131 0 0,21 217-191 0 0,-1-336-99 0 0,-15-107 64 0 0,12 255 0 0 0,-35-352-34 0 0,-11 394-131 0 0,4-362-181 0 0,3-38-339 0 0,1 0 0 0 0,2 1-1 0 0,3 47 1 0 0,11-35-1144 0 0,-7-20 878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2492 0 436 0 0,'-2'5'159'0'0,"0"0"0"0"0,0 0 0 0 0,-1-1-1 0 0,1 1 1 0 0,-1-1 0 0 0,0 0 0 0 0,-1 0 0 0 0,1 0-1 0 0,-1 0 1 0 0,0-1 0 0 0,1 1 0 0 0,-2-1 0 0 0,-5 4 0 0 0,3-1 4 0 0,-47 34 126 0 0,-2-3 0 0 0,-1-2-1 0 0,-2-3 1 0 0,-73 29 0 0 0,82-38-162 0 0,-113 52 164 0 0,-756 391 471 0 0,757-364-580 0 0,5 6-1 0 0,-193 174 0 0 0,329-264-653 0 0,0-2-1 0 0,-1 0 1 0 0,-1-1-1 0 0,-1-2 1 0 0,0 0-1 0 0,0-1 1 0 0,-1-2-1 0 0,-41 12 1 0 0,40-17-571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3 396 0 0,'0'0'29'0'0,"0"0"-1"0"0,1 0 1 0 0,-1 0-1 0 0,0 1 1 0 0,0-1-1 0 0,0 0 1 0 0,0 0 0 0 0,0 0-1 0 0,1 0 1 0 0,-1 1-1 0 0,0-1 1 0 0,0 0 0 0 0,0 0-1 0 0,0 0 1 0 0,1 0-1 0 0,-1 0 1 0 0,0 0-1 0 0,0 0 1 0 0,1 0 0 0 0,-1 1-1 0 0,0-1 1 0 0,0 0-1 0 0,0 0 1 0 0,1 0-1 0 0,-1 0 1 0 0,0 0 0 0 0,0 0-1 0 0,0 0 1 0 0,1 0-1 0 0,-1 0 1 0 0,0 0-1 0 0,0-1 1 0 0,1 1 0 0 0,-1 0-1 0 0,0 0 1 0 0,0 0-1 0 0,0 0 1 0 0,1 0-1 0 0,-1 0 1 0 0,0 0 0 0 0,0-1-1 0 0,0 1 1 0 0,0 0-1 0 0,1 0 1 0 0,-1 0-1 0 0,0 0 1 0 0,0 0 0 0 0,0-1-1 0 0,0 1 1 0 0,0 0-1 0 0,0 0 1 0 0,1 0-1 0 0,-1-1 1 0 0,0 1 0 0 0,0 0-1 0 0,0 0 1 0 0,0-1-1 0 0,0 1 1 0 0,0 0 0 0 0,0 0-1 0 0,0 0 1 0 0,0-1-1 0 0,12 20 654 0 0,-4 39 399 0 0,-10 36 128 0 0,1-4-371 0 0,55 365 1472 0 0,37-6-802 0 0,9 56-360 0 0,-68-315-766 0 0,5 24-82 0 0,-16-71-188 0 0,-5-24-1 0 0,26 238 102 0 0,-36-294-214 0 0,0 14-109 0 0,-4-26-1089 0 0,-3-81-2969 0 0,7-11-39 0 0,-1 27 2882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15 456 576 0 0,'-5'2'12543'0'0,"-2"1"-11090"0"0,4-2-547 0 0,17 5 2594 0 0,18 5-2932 0 0,15-7-524 0 0,-1-2 0 0 0,0-2 1 0 0,1-3-1 0 0,74-12 0 0 0,182-53-46 0 0,-264 58 8 0 0,458-137-141 0 0,-84 21-5 0 0,7 35 39 0 0,-328 79 37 0 0,140 0-1 0 0,-213 14 130 0 0,-4 0-4064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7:31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0 192 0 0,'-8'1'787'0'0,"3"-1"-79"0"0,-1 0-1 0 0,0 1 1 0 0,0 0-1 0 0,1 0 1 0 0,-1 0-1 0 0,-8 4 1 0 0,56 1 2277 0 0,169 6-1208 0 0,149 11 82 0 0,-122 0 830 0 0,-235-23-2636 0 0,1 0 0 0 0,-1 0-1 0 0,0 1 1 0 0,0-1 0 0 0,1 1-1 0 0,-1 0 1 0 0,0 0 0 0 0,0 0 0 0 0,0 1-1 0 0,3 1 1 0 0,-6-3-50 0 0,0 0 0 0 0,0 0-1 0 0,1 1 1 0 0,-1-1 0 0 0,0 0-1 0 0,0 1 1 0 0,0-1 0 0 0,0 0 0 0 0,0 0-1 0 0,0 1 1 0 0,0-1 0 0 0,0 0-1 0 0,1 1 1 0 0,-1-1 0 0 0,0 0 0 0 0,0 0-1 0 0,0 1 1 0 0,0-1 0 0 0,-1 0 0 0 0,1 1-1 0 0,0-1 1 0 0,0 0 0 0 0,0 0-1 0 0,0 1 1 0 0,0-1 0 0 0,0 0 0 0 0,0 1-1 0 0,0-1 1 0 0,-1 0 0 0 0,1 0 0 0 0,0 0-1 0 0,0 1 1 0 0,0-1 0 0 0,-1 0-1 0 0,1 1 1 0 0,-21 13-10 0 0,-18 9 34 0 0,1 2 0 0 0,1 2 0 0 0,1 1 0 0 0,-61 62-1 0 0,-110 151-663 0 0,126-142-916 0 0,40-49-2266 0 0,-2-3 1 0 0,-72 62 0 0 0,89-90 2336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22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0 636 0 0,'-2'49'6439'0'0,"-3"0"-4674"0"0,-3 52-1373 0 0,39 507 218 0 0,-12-430-586 0 0,7 90 241 0 0,25 224 1317 0 0,36 288 1407 0 0,-65-477-2315 0 0,-17 151-393 0 0,-6-297-284 0 0,-9 159 232 0 0,-10-107-2646 0 0,14-92-8464 0 0,6-101 9380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23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894 6 760 0 0,'3'-1'388'0'0,"-1"0"1"0"0,1 0-1 0 0,0 0 0 0 0,0 0 1 0 0,1 1-1 0 0,-1 0 0 0 0,0-1 1 0 0,0 1-1 0 0,0 0 0 0 0,6 1 1 0 0,-9-1-363 0 0,0 0 1 0 0,0 0-1 0 0,0 0 1 0 0,0 0 0 0 0,0 0-1 0 0,0 0 1 0 0,1 0-1 0 0,-1 0 1 0 0,0 0 0 0 0,0 0-1 0 0,0 0 1 0 0,0 0-1 0 0,0 0 1 0 0,0 0 0 0 0,1 0-1 0 0,-1 0 1 0 0,0 0-1 0 0,0 0 1 0 0,0 0 0 0 0,0 0-1 0 0,0 0 1 0 0,0 0-1 0 0,0 0 1 0 0,1 1 0 0 0,-1-1-1 0 0,0 0 1 0 0,0 0-1 0 0,0 0 1 0 0,0 0 0 0 0,0 0-1 0 0,0 0 1 0 0,0 0-1 0 0,0 0 1 0 0,0 0 0 0 0,0 1-1 0 0,0-1 1 0 0,1 0-1 0 0,-1 0 1 0 0,0 0 0 0 0,0 0-1 0 0,0 0 1 0 0,0 0-1 0 0,0 0 1 0 0,0 1 0 0 0,0-1-1 0 0,0 0 1 0 0,0 0-1 0 0,0 0 1 0 0,0 0 0 0 0,0 0-1 0 0,0 0 1 0 0,0 1-1 0 0,0-1 1 0 0,0 0 0 0 0,0 0-1 0 0,-1 0 1 0 0,1 0-1 0 0,0 0 1 0 0,0 0 0 0 0,0 0-1 0 0,0 1 1 0 0,0-1 0 0 0,0 0-1 0 0,0 0 1 0 0,0 0-1 0 0,-23 7 369 0 0,-207 14 1134 0 0,47-8-1240 0 0,109-3-678 0 0,-102 26 0 0 0,151-29-440 0 0,1 1 1 0 0,0 1 0 0 0,1 1-1 0 0,0 1 1 0 0,0 1 0 0 0,2 2-1 0 0,-40 30 1 0 0,35-23-339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24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588 28 500 0 0,'37'-3'2378'0'0,"-15"-3"-1485"0"0,0-1 468 0 0,-7 0 227 0 0,-18 7-629 0 0,-6-2-130 0 0,-14 0 59 0 0,-28 9-430 0 0,2 3-1 0 0,-1 3 1 0 0,-75 28-1 0 0,-29 9-3070 0 0,-34-2-4677 0 0,157-43 6055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25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1977 448 0 0,'-3'-2'4144'0'0,"7"-10"-2637"0"0,64-51 1231 0 0,44-24-919 0 0,-63 52-1468 0 0,-18 10-144 0 0,408-337 387 0 0,-157 109-640 0 0,-8-8-285 0 0,-95 82-19 0 0,227-199-2660 0 0,-340 326 1689 0 0,2 3-1 0 0,1 3 1 0 0,3 3-1 0 0,125-55 0 0 0,-115 67 187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26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2174 308 0 0,'-9'20'3164'0'0,"20"-20"-1133"0"0,29-25-467 0 0,376-325 1088 0 0,-97 92-2544 0 0,163-215 233 0 0,-47 41-389 0 0,-306 321-716 0 0,167-110 0 0 0,158-68-6064 0 0,-397 254 5680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27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905 1 240 0 0,'13'2'3780'0'0,"-32"4"-2783"0"0,-37 2-870 0 0,-85-6-12 0 0,-70 17 53 0 0,169-12-285 0 0,1 2-1 0 0,-1 1 0 0 0,2 2 0 0 0,-1 2 1 0 0,2 2-1 0 0,-48 26 0 0 0,58-24-1031 0 0,1 1 1 0 0,-47 40-1 0 0,49-33 204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28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1 560 0 0,'1'1'139'0'0,"1"0"-1"0"0,-1 1 1 0 0,0-1-1 0 0,0 0 1 0 0,0 1-1 0 0,0-1 1 0 0,-1 1-1 0 0,1 0 1 0 0,0-1 0 0 0,-1 1-1 0 0,1-1 1 0 0,-1 1-1 0 0,1 0 1 0 0,-1-1-1 0 0,0 1 1 0 0,1 0-1 0 0,-1 0 1 0 0,0-1-1 0 0,-1 3 1 0 0,0 47 314 0 0,0-34-206 0 0,3 180 435 0 0,25 586 284 0 0,-10-538-493 0 0,37 589 576 0 0,-36-500-860 0 0,-8-113-43 0 0,1 789 250 0 0,-12-696-359 0 0,-4 209-1069 0 0,5-509 944 0 0,-1 36-1314 0 0,2-1-1 0 0,3 1 0 0 0,13 71 1 0 0,-7-89 391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30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1 360 0 0,'15'65'2806'0'0,"-16"31"-1953"0"0,8 163 342 0 0,44 174-622 0 0,-1-7-177 0 0,-24-140-28 0 0,-8 72-131 0 0,21 217-191 0 0,-1-336-99 0 0,-15-107 64 0 0,12 255 0 0 0,-35-352-34 0 0,-11 394-131 0 0,4-362-181 0 0,3-38-339 0 0,1 0 0 0 0,2 1-1 0 0,3 47 1 0 0,11-35-1144 0 0,-7-20 878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2904 540 0 0,'-12'14'1113'0'0,"0"0"0"0"0,-26 21 0 0 0,24-23-365 0 0,1 1 0 0 0,-22 25 0 0 0,12-10 1291 0 0,23-28-2009 0 0,0 0 0 0 0,0 0 0 0 0,0 0 0 0 0,0 0 1 0 0,0 0-1 0 0,0 0 0 0 0,0 0 0 0 0,0 0 0 0 0,0 0 0 0 0,0 0 1 0 0,0 0-1 0 0,-1 1 0 0 0,1-1 0 0 0,0 0 0 0 0,0 0 0 0 0,0 0 1 0 0,0 0-1 0 0,0 0 0 0 0,0 0 0 0 0,0 0 0 0 0,0 0 0 0 0,-1 0 1 0 0,1 0-1 0 0,0 0 0 0 0,0 0 0 0 0,0 0 0 0 0,0 0 0 0 0,0 0 1 0 0,0 0-1 0 0,0 0 0 0 0,-1 0 0 0 0,1 0 0 0 0,0 0 1 0 0,0 0-1 0 0,0 0 0 0 0,0 0 0 0 0,0-1 0 0 0,0 1 0 0 0,0 0 1 0 0,0 0-1 0 0,-1 0 0 0 0,1 0 0 0 0,0 0 0 0 0,0 0 0 0 0,0 0 1 0 0,0 0-1 0 0,0 0 0 0 0,0 0 0 0 0,0-1 0 0 0,0 1 0 0 0,0 0 1 0 0,0 0-1 0 0,0 0 0 0 0,0 0 0 0 0,0 0 0 0 0,0 0 1 0 0,0 0-1 0 0,0 0 0 0 0,0-1 0 0 0,0 1 0 0 0,0 0 0 0 0,0 0 1 0 0,0 0-1 0 0,0 0 0 0 0,4-22 1191 0 0,12-20-310 0 0,2 1 0 0 0,1 0 0 0 0,40-60 0 0 0,-17 29-468 0 0,463-720 142 0 0,-292 473-665 0 0,-167 250-38 0 0,427-638-154 0 0,-226 361-2342 0 0,12 11-4243 0 0,-132 198 2023 0 0,-95 105 3609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31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2492 0 436 0 0,'-2'5'159'0'0,"0"0"0"0"0,0 0 0 0 0,-1-1-1 0 0,1 1 1 0 0,-1-1 0 0 0,0 0 0 0 0,-1 0 0 0 0,1 0-1 0 0,-1 0 1 0 0,0-1 0 0 0,1 1 0 0 0,-2-1 0 0 0,-5 4 0 0 0,3-1 4 0 0,-47 34 126 0 0,-2-3 0 0 0,-1-2-1 0 0,-2-3 1 0 0,-73 29 0 0 0,82-38-162 0 0,-113 52 164 0 0,-756 391 471 0 0,757-364-580 0 0,5 6-1 0 0,-193 174 0 0 0,329-264-653 0 0,0-2-1 0 0,-1 0 1 0 0,-1-1-1 0 0,-1-2 1 0 0,0 0-1 0 0,0-1 1 0 0,-1-2-1 0 0,-41 12 1 0 0,40-17-571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50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15 456 576 0 0,'-5'2'12543'0'0,"-2"1"-11090"0"0,4-2-547 0 0,17 5 2594 0 0,18 5-2932 0 0,15-7-524 0 0,-1-2 0 0 0,0-2 1 0 0,1-3-1 0 0,74-12 0 0 0,182-53-46 0 0,-264 58 8 0 0,458-137-141 0 0,-84 21-5 0 0,7 35 39 0 0,-328 79 37 0 0,140 0-1 0 0,-213 14 130 0 0,-4 0-4064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52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0 192 0 0,'-8'1'787'0'0,"3"-1"-79"0"0,-1 0-1 0 0,0 1 1 0 0,0 0-1 0 0,1 0 1 0 0,-1 0-1 0 0,-8 4 1 0 0,56 1 2277 0 0,169 6-1208 0 0,149 11 82 0 0,-122 0 830 0 0,-235-23-2636 0 0,1 0 0 0 0,-1 0-1 0 0,0 1 1 0 0,0-1 0 0 0,1 1-1 0 0,-1 0 1 0 0,0 0 0 0 0,0 0 0 0 0,0 1-1 0 0,3 1 1 0 0,-6-3-50 0 0,0 0 0 0 0,0 0-1 0 0,1 1 1 0 0,-1-1 0 0 0,0 0-1 0 0,0 1 1 0 0,0-1 0 0 0,0 0 0 0 0,0 0-1 0 0,0 1 1 0 0,0-1 0 0 0,0 0-1 0 0,1 1 1 0 0,-1-1 0 0 0,0 0 0 0 0,0 0-1 0 0,0 1 1 0 0,0-1 0 0 0,-1 0 0 0 0,1 1-1 0 0,0-1 1 0 0,0 0 0 0 0,0 0-1 0 0,0 1 1 0 0,0-1 0 0 0,0 0 0 0 0,0 1-1 0 0,0-1 1 0 0,-1 0 0 0 0,1 0 0 0 0,0 0-1 0 0,0 1 1 0 0,0-1 0 0 0,-1 0-1 0 0,1 1 1 0 0,-21 13-10 0 0,-18 9 34 0 0,1 2 0 0 0,1 2 0 0 0,1 1 0 0 0,-61 62-1 0 0,-110 151-663 0 0,126-142-916 0 0,40-49-2266 0 0,-2-3 1 0 0,-72 62 0 0 0,89-90 2336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5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72 497 832 0 0,'-5'1'877'0'0,"0"1"0"0"0,0 0-1 0 0,1 0 1 0 0,-1 0 0 0 0,1 1 0 0 0,-1-1-1 0 0,1 1 1 0 0,-7 6 0 0 0,-13 13 8734 0 0,44-17-9308 0 0,-9-3-149 0 0,62-5-132 0 0,0-2-1 0 0,88-19 1 0 0,139-45-130 0 0,576-195-26 0 0,-813 243 200 0 0,114-33-12 0 0,332-57 1 0 0,-503 110-61 0 0,0 1 0 0 0,0 0-1 0 0,0 1 1 0 0,0-1 0 0 0,0 1 0 0 0,-1 0-1 0 0,1 1 1 0 0,0 0 0 0 0,8 3 0 0 0,-6-2 6 0 0,0-1 0 0 0,0 1 0 0 0,0-1 1 0 0,0-1-1 0 0,16 2 0 0 0,-23-3-6 0 0,3 2 332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6:59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1 508 0 0,'-11'1'1199'0'0,"1"1"1"0"0,0 1-1 0 0,0 0 0 0 0,-10 4 1 0 0,62 5 3450 0 0,152 15-951 0 0,100 4-2132 0 0,-59-7-717 0 0,-183-19-651 0 0,-32-5-135 0 0,0 2 1 0 0,1 0 0 0 0,-1 2-1 0 0,0 0 1 0 0,36 13 0 0 0,-56-17-66 0 0,1 0 1 0 0,-1 1 0 0 0,1-1-1 0 0,-1 0 1 0 0,0 0 0 0 0,1 1-1 0 0,-1-1 1 0 0,1 0-1 0 0,-1 0 1 0 0,0 1 0 0 0,1-1-1 0 0,-1 0 1 0 0,0 1 0 0 0,1-1-1 0 0,-1 1 1 0 0,0-1 0 0 0,0 0-1 0 0,1 1 1 0 0,-1-1-1 0 0,0 1 1 0 0,0-1 0 0 0,0 1-1 0 0,0-1 1 0 0,0 0 0 0 0,1 1-1 0 0,-1-1 1 0 0,0 1 0 0 0,0-1-1 0 0,0 1 1 0 0,0-1 0 0 0,0 1-1 0 0,0-1 1 0 0,0 1-1 0 0,-1-1 1 0 0,1 1 0 0 0,-13 18-9 0 0,-21 9 31 0 0,-69 48 576 0 0,-140 138 0 0 0,134-114-641 0 0,-32 26-2373 0 0,-3-4-8300 0 0,119-99 8241 0 0,3-2 387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37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1768 0 0,'29'3'13243'0'0,"-11"-1"-10584"0"0,-3-2-7525 0 0,9 4-2522 0 0,-9-1 4524 0 0,-4 1 1000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3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44 0 0,'10'3'1252'0'0,"10"-1"140"0"0,-4 0 80 0 0,-1 3-192 0 0,0-5-431 0 0,-5 4-325 0 0,6-4-336 0 0,-6 3-308 0 0,0-1-368 0 0,0-2-505 0 0,1 0-267 0 0,-1 0-112 0 0,0 0 12 0 0,0 0 132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38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21 988 0 0,'15'0'1592'0'0,"-5"0"180"0"0,6 0 141 0 0,-1 0-489 0 0,5 0-352 0 0,-4 2-324 0 0,-1 0-284 0 0,0 1-276 0 0,-4-1-320 0 0,4 0-308 0 0,-5 1-344 0 0,0-3-388 0 0,1 0-404 0 0,-1 0-133 0 0,0 0 61 0 0,0 2 164 0 0</inkml:trace>
  <inkml:trace contextRef="#ctx0" brushRef="#br0" timeOffset="1">307 12 1248 0 0,'10'-3'1472'0'0,"1"-1"156"0"0,-1 4-95 0 0,5-5-429 0 0,0 5-284 0 0,-4 0-248 0 0,4 0-244 0 0,0 0-252 0 0,-4 3-276 0 0,-1-1-288 0 0,5 0-344 0 0,-5 0-488 0 0,6-2-205 0 0,-1 0-27 0 0,0 0 108 0 0,1 0 200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38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2 956 0 0,'5'-2'1384'0'0,"6"2"144"0"0,-1 0-12 0 0,5 0-431 0 0,-5 2-285 0 0,6-2-240 0 0,-11 3-224 0 0,5-1-228 0 0,0 0-272 0 0,-5-2-292 0 0,5 0-372 0 0,-4 5-440 0 0,-1-5-201 0 0,0 2-27 0 0,-5 3 100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40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24 640 0 0,'13'-3'11281'0'0,"14"3"-4985"0"0,5 0-6886 0 0,-10-9-8613 0 0,2 0 3600 0 0,-14 7 3658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2716 484 0 0,'-1'-1'162'0'0,"1"1"1"0"0,-1-1-1 0 0,1 0 0 0 0,-1 0 0 0 0,1 0 1 0 0,-1 0-1 0 0,1 0 0 0 0,0 0 0 0 0,0 0 1 0 0,0 0-1 0 0,-1 0 0 0 0,1 0 1 0 0,0 0-1 0 0,0 0 0 0 0,0 0 0 0 0,0 0 1 0 0,1 1-1 0 0,-1-1 0 0 0,0 0 0 0 0,0 0 1 0 0,1 0-1 0 0,-1 0 0 0 0,0 0 0 0 0,1 0 1 0 0,-1 0-1 0 0,1 0 0 0 0,-1 1 1 0 0,1-1-1 0 0,-1 0 0 0 0,1 0 0 0 0,0 0 1 0 0,23-36 733 0 0,-21 32-387 0 0,68-93 1995 0 0,103-112 1 0 0,-44 60-1902 0 0,654-963 265 0 0,-371 537-2617 0 0,-110 215-4330 0 0,-196 251 1902 0 0,-76 83 3004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40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12 728 0 0,'5'-3'1476'0'0,"10"1"188"0"0,-5 0 125 0 0,1 0-449 0 0,-1 2-352 0 0,0 0-296 0 0,0 2-340 0 0,0 0-324 0 0,1-2-324 0 0,-6 0-292 0 0,5 2-304 0 0,0-2-388 0 0,-5-2-221 0 0,6 2-19 0 0,-1-4 116 0 0,0 1 192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41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5 660 0 0,'16'-2'1360'0'0,"-6"0"152"0"0,5 2 112 0 0,1 0-451 0 0,-1 0-289 0 0,0 2-236 0 0,1-2-232 0 0,-6 0-224 0 0,0 2-232 0 0,5 1-268 0 0,-4-1-260 0 0,-1 0-308 0 0,0-2-393 0 0,0 3-167 0 0,5-3 0 0 0,-4 2 112 0 0,-1 3 188 0 0</inkml:trace>
  <inkml:trace contextRef="#ctx0" brushRef="#br0" timeOffset="1">368 90 676 0 0,'5'0'1224'0'0,"11"3"112"0"0,-1-1-44 0 0,0-2-400 0 0,0 5-251 0 0,1-5-221 0 0,-1 2-180 0 0,-5 3-172 0 0,6-1-188 0 0,-6-2-216 0 0,5 1-268 0 0,-5-1-341 0 0,1 3-239 0 0,-1-5-68 0 0,0 2 44 0 0,0 0 140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41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31 436 0 0,'5'-5'1268'0'0,"6"-2"176"0"0,-1 3 140 0 0,0 1-363 0 0,0 1-273 0 0,0 0-228 0 0,1-1-208 0 0,-1 3-244 0 0,-5-2-280 0 0,0 2-308 0 0,5 0-340 0 0,6-2-3369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50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0 636 0 0,'-2'49'6439'0'0,"-3"0"-4674"0"0,-3 52-1373 0 0,39 507 218 0 0,-12-430-586 0 0,7 90 241 0 0,25 224 1317 0 0,36 288 1407 0 0,-65-477-2315 0 0,-17 151-393 0 0,-6-297-284 0 0,-9 159 232 0 0,-10-107-2646 0 0,14-92-8464 0 0,6-101 9380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50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894 6 760 0 0,'3'-1'388'0'0,"-1"0"1"0"0,1 0-1 0 0,0 0 0 0 0,0 0 1 0 0,1 1-1 0 0,-1 0 0 0 0,0-1 1 0 0,0 1-1 0 0,0 0 0 0 0,6 1 1 0 0,-9-1-363 0 0,0 0 1 0 0,0 0-1 0 0,0 0 1 0 0,0 0 0 0 0,0 0-1 0 0,0 0 1 0 0,1 0-1 0 0,-1 0 1 0 0,0 0 0 0 0,0 0-1 0 0,0 0 1 0 0,0 0-1 0 0,0 0 1 0 0,0 0 0 0 0,1 0-1 0 0,-1 0 1 0 0,0 0-1 0 0,0 0 1 0 0,0 0 0 0 0,0 0-1 0 0,0 0 1 0 0,0 0-1 0 0,0 0 1 0 0,1 1 0 0 0,-1-1-1 0 0,0 0 1 0 0,0 0-1 0 0,0 0 1 0 0,0 0 0 0 0,0 0-1 0 0,0 0 1 0 0,0 0-1 0 0,0 0 1 0 0,0 0 0 0 0,0 1-1 0 0,0-1 1 0 0,1 0-1 0 0,-1 0 1 0 0,0 0 0 0 0,0 0-1 0 0,0 0 1 0 0,0 0-1 0 0,0 0 1 0 0,0 1 0 0 0,0-1-1 0 0,0 0 1 0 0,0 0-1 0 0,0 0 1 0 0,0 0 0 0 0,0 0-1 0 0,0 0 1 0 0,0 1-1 0 0,0-1 1 0 0,0 0 0 0 0,0 0-1 0 0,-1 0 1 0 0,1 0-1 0 0,0 0 1 0 0,0 0 0 0 0,0 0-1 0 0,0 1 1 0 0,0-1 0 0 0,0 0-1 0 0,0 0 1 0 0,0 0-1 0 0,-23 7 369 0 0,-207 14 1134 0 0,47-8-1240 0 0,109-3-678 0 0,-102 26 0 0 0,151-29-440 0 0,1 1 1 0 0,0 1 0 0 0,1 1-1 0 0,0 1 1 0 0,0 1 0 0 0,2 2-1 0 0,-40 30 1 0 0,35-23-339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50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588 28 500 0 0,'37'-3'2378'0'0,"-15"-3"-1485"0"0,0-1 468 0 0,-7 0 227 0 0,-18 7-629 0 0,-6-2-130 0 0,-14 0 59 0 0,-28 9-430 0 0,2 3-1 0 0,-1 3 1 0 0,-75 28-1 0 0,-29 9-3070 0 0,-34-2-4677 0 0,157-43 6055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50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1977 448 0 0,'-3'-2'4144'0'0,"7"-10"-2637"0"0,64-51 1231 0 0,44-24-919 0 0,-63 52-1468 0 0,-18 10-144 0 0,408-337 387 0 0,-157 109-640 0 0,-8-8-285 0 0,-95 82-19 0 0,227-199-2660 0 0,-340 326 1689 0 0,2 3-1 0 0,1 3 1 0 0,3 3-1 0 0,125-55 0 0 0,-115 67 187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5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2174 308 0 0,'-9'20'3164'0'0,"20"-20"-1133"0"0,29-25-467 0 0,376-325 1088 0 0,-97 92-2544 0 0,163-215 233 0 0,-47 41-389 0 0,-306 321-716 0 0,167-110 0 0 0,158-68-6064 0 0,-397 254 5680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50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905 1 240 0 0,'13'2'3780'0'0,"-32"4"-2783"0"0,-37 2-870 0 0,-85-6-12 0 0,-70 17 53 0 0,169-12-285 0 0,1 2-1 0 0,-1 1 0 0 0,2 2 0 0 0,-1 2 1 0 0,2 2-1 0 0,-48 26 0 0 0,58-24-1031 0 0,1 1 1 0 0,-47 40-1 0 0,49-33 204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50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1 560 0 0,'1'1'139'0'0,"1"0"-1"0"0,-1 1 1 0 0,0-1-1 0 0,0 0 1 0 0,0 1-1 0 0,0-1 1 0 0,-1 1-1 0 0,1 0 1 0 0,0-1 0 0 0,-1 1-1 0 0,1-1 1 0 0,-1 1-1 0 0,1 0 1 0 0,-1-1-1 0 0,0 1 1 0 0,1 0-1 0 0,-1 0 1 0 0,0-1-1 0 0,-1 3 1 0 0,0 47 314 0 0,0-34-206 0 0,3 180 435 0 0,25 586 284 0 0,-10-538-493 0 0,37 589 576 0 0,-36-500-860 0 0,-8-113-43 0 0,1 789 250 0 0,-12-696-359 0 0,-4 209-1069 0 0,5-509 944 0 0,-1 36-1314 0 0,2-1-1 0 0,3 1 0 0 0,13 71 1 0 0,-7-89 391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863 58 260 0 0,'10'-12'1001'0'0,"-5"7"-313"0"0,-1-1-1 0 0,1 1 0 0 0,0-1 1 0 0,1 1-1 0 0,-1 1 0 0 0,1-1 1 0 0,10-5 644 0 0,-20 15-907 0 0,1-1 0 0 0,-1 0 0 0 0,0 0 0 0 0,0 0 0 0 0,-1 0 0 0 0,1-1 0 0 0,-8 5 0 0 0,10-7-254 0 0,-22 15 67 0 0,0-2 0 0 0,-1-1 0 0 0,0-1 0 0 0,-1 0 0 0 0,-41 10 0 0 0,-143 25-79 0 0,19-7-1353 0 0,161-31 656 0 0,0 1 0 0 0,0 1-1 0 0,1 2 1 0 0,-29 17-1 0 0,49-25 65 0 0,0 1 0 0 0,0 0 0 0 0,1 0 0 0 0,0 1-1 0 0,0 0 1 0 0,1 1 0 0 0,0 0 0 0 0,0 0-1 0 0,1 0 1 0 0,0 1 0 0 0,1 0 0 0 0,0 0 0 0 0,0 0-1 0 0,-4 13 1 0 0,3 0-626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50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1 360 0 0,'15'65'2806'0'0,"-16"31"-1953"0"0,8 163 342 0 0,44 174-622 0 0,-1-7-177 0 0,-24-140-28 0 0,-8 72-131 0 0,21 217-191 0 0,-1-336-99 0 0,-15-107 64 0 0,12 255 0 0 0,-35-352-34 0 0,-11 394-131 0 0,4-362-181 0 0,3-38-339 0 0,1 0 0 0 0,2 1-1 0 0,3 47 1 0 0,11-35-1144 0 0,-7-20 878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48:50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2492 0 436 0 0,'-2'5'159'0'0,"0"0"0"0"0,0 0 0 0 0,-1-1-1 0 0,1 1 1 0 0,-1-1 0 0 0,0 0 0 0 0,-1 0 0 0 0,1 0-1 0 0,-1 0 1 0 0,0-1 0 0 0,1 1 0 0 0,-2-1 0 0 0,-5 4 0 0 0,3-1 4 0 0,-47 34 126 0 0,-2-3 0 0 0,-1-2-1 0 0,-2-3 1 0 0,-73 29 0 0 0,82-38-162 0 0,-113 52 164 0 0,-756 391 471 0 0,757-364-580 0 0,5 6-1 0 0,-193 174 0 0 0,329-264-653 0 0,0-2-1 0 0,-1 0 1 0 0,-1-1-1 0 0,-1-2 1 0 0,0 0-1 0 0,0-1 1 0 0,-1-2-1 0 0,-41 12 1 0 0,40-17-571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58:29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15 456 576 0 0,'-5'2'12543'0'0,"-2"1"-11090"0"0,4-2-547 0 0,17 5 2594 0 0,18 5-2932 0 0,15-7-524 0 0,-1-2 0 0 0,0-2 1 0 0,1-3-1 0 0,74-12 0 0 0,182-53-46 0 0,-264 58 8 0 0,458-137-141 0 0,-84 21-5 0 0,7 35 39 0 0,-328 79 37 0 0,140 0-1 0 0,-213 14 130 0 0,-4 0-4064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3:58:2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0 192 0 0,'-8'1'787'0'0,"3"-1"-79"0"0,-1 0-1 0 0,0 1 1 0 0,0 0-1 0 0,1 0 1 0 0,-1 0-1 0 0,-8 4 1 0 0,56 1 2277 0 0,169 6-1208 0 0,149 11 82 0 0,-122 0 830 0 0,-235-23-2636 0 0,1 0 0 0 0,-1 0-1 0 0,0 1 1 0 0,0-1 0 0 0,1 1-1 0 0,-1 0 1 0 0,0 0 0 0 0,0 0 0 0 0,0 1-1 0 0,3 1 1 0 0,-6-3-50 0 0,0 0 0 0 0,0 0-1 0 0,1 1 1 0 0,-1-1 0 0 0,0 0-1 0 0,0 1 1 0 0,0-1 0 0 0,0 0 0 0 0,0 0-1 0 0,0 1 1 0 0,0-1 0 0 0,0 0-1 0 0,1 1 1 0 0,-1-1 0 0 0,0 0 0 0 0,0 0-1 0 0,0 1 1 0 0,0-1 0 0 0,-1 0 0 0 0,1 1-1 0 0,0-1 1 0 0,0 0 0 0 0,0 0-1 0 0,0 1 1 0 0,0-1 0 0 0,0 0 0 0 0,0 1-1 0 0,0-1 1 0 0,-1 0 0 0 0,1 0 0 0 0,0 0-1 0 0,0 1 1 0 0,0-1 0 0 0,-1 0-1 0 0,1 1 1 0 0,-21 13-10 0 0,-18 9 34 0 0,1 2 0 0 0,1 2 0 0 0,1 1 0 0 0,-61 62-1 0 0,-110 151-663 0 0,126-142-916 0 0,40-49-2266 0 0,-2-3 1 0 0,-72 62 0 0 0,89-90 2336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0.7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326 232 60 0 0,'9'-8'2987'0'0,"27"-6"10256"0"0,-35 6-10328 0 0,-14-9-2688 0 0,10 13 99 0 0,-3-3-271 0 0,0-1 0 0 0,0 1-1 0 0,0 0 1 0 0,-1 1-1 0 0,0 0 1 0 0,-1 0-1 0 0,1 0 1 0 0,-10-5-1 0 0,5 11-37 0 0,11 0-16 0 0,0 0-1 0 0,0 0 1 0 0,0 0 0 0 0,0 0 0 0 0,0 0 0 0 0,0-1 0 0 0,0 1 0 0 0,0 0-1 0 0,0 0 1 0 0,0-1 0 0 0,1 1 0 0 0,-1-1 0 0 0,0 1 0 0 0,0-1 0 0 0,0 1-1 0 0,0-1 1 0 0,0 1 0 0 0,1-1 0 0 0,-1 0 0 0 0,0 1 0 0 0,0-2 0 0 0,-12-10 0 0 0,1 0 0 0 0,1 0 1 0 0,-13-18-1 0 0,21 26 0 0 0,0 1-1 0 0,0 0 1 0 0,0-1 0 0 0,-1 1 0 0 0,0 1 0 0 0,1-1-1 0 0,-1 0 1 0 0,0 1 0 0 0,0 0 0 0 0,0 0 0 0 0,-1 0-1 0 0,1 1 1 0 0,0-1 0 0 0,-1 1 0 0 0,1 0-1 0 0,-1 0 1 0 0,-7 0 0 0 0,8 0 6 0 0,1 1-1 0 0,-1 0 1 0 0,1 0-1 0 0,-1 0 1 0 0,1 0 0 0 0,-1 0-1 0 0,1 1 1 0 0,-1 0-1 0 0,1 0 1 0 0,0 0 0 0 0,-1 0-1 0 0,1 0 1 0 0,0 1-1 0 0,0-1 1 0 0,0 1 0 0 0,0 0-1 0 0,0 0 1 0 0,0 0-1 0 0,0 0 1 0 0,1 1 0 0 0,-1-1-1 0 0,-2 4 1 0 0,-1 6 35 0 0,0 1 0 0 0,0 0-1 0 0,2 0 1 0 0,-1 0 0 0 0,2 0 0 0 0,0 1 0 0 0,0-1 0 0 0,1 1 0 0 0,1 25-1 0 0,1 13 100 0 0,8 62 0 0 0,26 142 252 0 0,10 138-938 0 0,-41-352-288 0 0,2 55-2254 0 0,-4-32-7048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1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542 92 1348 0 0,'7'-15'2665'0'0,"-6"13"-2026"0"0,0 1 0 0 0,0-1 1 0 0,0 0-1 0 0,0 1 1 0 0,0-1-1 0 0,-1 0 0 0 0,1 1 1 0 0,-1-1-1 0 0,1 0 1 0 0,-1 0-1 0 0,0 0 0 0 0,0 0 1 0 0,1 1-1 0 0,-2-3 1 0 0,0 2-384 0 0,0 0 1 0 0,0 1 0 0 0,0-1 0 0 0,-1 1-1 0 0,1-1 1 0 0,-1 1 0 0 0,1 0 0 0 0,-1 0 0 0 0,0-1-1 0 0,1 1 1 0 0,-1 0 0 0 0,0 1 0 0 0,0-1 0 0 0,0 0-1 0 0,0 0 1 0 0,1 1 0 0 0,-4-1 0 0 0,-14-5 140 0 0,-1 0 1 0 0,-27-4 0 0 0,18 7-490 0 0,0 1 0 0 0,-51 2 1 0 0,-36 14-3052 0 0,9 13-3639 0 0,100-25 5997 0 0,1 1 0 0 0,-1-1-1 0 0,1 2 1 0 0,-1-1 0 0 0,1 0 0 0 0,0 1 0 0 0,1 0 0 0 0,-1 1 0 0 0,-6 6-1 0 0,2-2-533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1.4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1 972 0 0,'21'8'12271'0'0,"-12"25"-9716"0"0,-6-18-1471 0 0,46 154 1185 0 0,-37-128-2453 0 0,3 19-600 0 0,0 9-4576 0 0,-6-52 173 0 0,-6-16 4008 0 0,-3 0 1048 0 0,0-1 0 0 0,1 0 0 0 0,-1 0 0 0 0,0 0 0 0 0,1 0 0 0 0,-1 0 0 0 0,0 0 0 0 0,1 0 0 0 0,-1 0 0 0 0,0 0 0 0 0,1 0 0 0 0,-1 0 0 0 0,1 0 0 0 0,-1 0 1 0 0,0 0-1 0 0,1 0 0 0 0,-1-1 0 0 0,0 1 0 0 0,1 0 0 0 0,-1 0 0 0 0,0 0 0 0 0,1 0 0 0 0,2-5-1572 0 0,-2-3 217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1.8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38 198 872 0 0,'-1'-15'1165'0'0,"-1"-1"0"0"0,-1 1 0 0 0,0 0 0 0 0,-9-26 1 0 0,2 8 576 0 0,8 26-1257 0 0,1 5-609 0 0,0 0 0 0 0,0 0 0 0 0,1 0 0 0 0,-1 0 0 0 0,1 0 0 0 0,0-1 0 0 0,-1 1 0 0 0,1 0 0 0 0,0 0 0 0 0,0 0 1 0 0,1-4-1 0 0,0 4-231 0 0,1 0 1 0 0,-1 0 0 0 0,0 1 0 0 0,1-1 0 0 0,-1 1 0 0 0,1-1 0 0 0,-1 1 0 0 0,1 0-1 0 0,0 0 1 0 0,0-1 0 0 0,-1 1 0 0 0,1 0 0 0 0,0 1 0 0 0,0-1 0 0 0,3-1-1 0 0,8-2-912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2.2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251 272 884 0 0,'5'-2'361'0'0,"1"0"1"0"0,-1 0-1 0 0,0 0 0 0 0,0 0 1 0 0,0-1-1 0 0,0 0 0 0 0,0 0 0 0 0,-1 0 1 0 0,0 0-1 0 0,1-1 0 0 0,4-5 1 0 0,-7 6-291 0 0,1-1 1 0 0,-1 0 0 0 0,0 0 0 0 0,0 0-1 0 0,0 0 1 0 0,0 0 0 0 0,-1-1-1 0 0,1 1 1 0 0,-1 0 0 0 0,0-1 0 0 0,-1 1-1 0 0,1-1 1 0 0,-1 1 0 0 0,0-1 0 0 0,0 1-1 0 0,0-1 1 0 0,-1 1 0 0 0,1-1-1 0 0,-1 1 1 0 0,-3-9 0 0 0,1 2-55 0 0,-1-1 1 0 0,-1 1-1 0 0,0 0 0 0 0,0 0 1 0 0,-9-13-1 0 0,11 20-26 0 0,0-1 1 0 0,0 1-1 0 0,0 0 0 0 0,-1 0 1 0 0,0 0-1 0 0,1 0 1 0 0,-1 1-1 0 0,0-1 0 0 0,-1 1 1 0 0,1 0-1 0 0,-1 1 0 0 0,1-1 1 0 0,-1 1-1 0 0,-9-4 1 0 0,13 6 18 0 0,0 0 0 0 0,0 0 1 0 0,0 0-1 0 0,-1-1 0 0 0,1 1 0 0 0,0 1 1 0 0,0-1-1 0 0,-1 0 0 0 0,1 0 1 0 0,0 0-1 0 0,0 1 0 0 0,-1-1 1 0 0,1 0-1 0 0,0 1 0 0 0,0-1 1 0 0,0 1-1 0 0,0 0 0 0 0,0-1 1 0 0,0 1-1 0 0,0 0 0 0 0,0 0 0 0 0,0-1 1 0 0,-1 2-1 0 0,0 1 45 0 0,-1 0 0 0 0,1 0 0 0 0,0 0 0 0 0,1 1 1 0 0,-1-1-1 0 0,0 0 0 0 0,1 1 0 0 0,-1 3 0 0 0,-1 4 197 0 0,0 1 0 0 0,1 0 0 0 0,1-1 0 0 0,-1 16-1 0 0,30 306 4201 0 0,0 0-7612 0 0,-28-325 2582 0 0,0 0 1 0 0,1 1-1 0 0,0-1 1 0 0,0 0-1 0 0,0 1 1 0 0,1-1-1 0 0,1 0 0 0 0,-1 0 1 0 0,1-1-1 0 0,1 1 1 0 0,-1 0-1 0 0,1-1 1 0 0,0 0-1 0 0,8 10 0 0 0,-1-5-645 0 0</inkml:trace>
  <inkml:trace contextRef="#ctx0" brushRef="#br0" timeOffset="1">501 692 1096 0 0,'7'-15'2818'0'0,"-9"-1"1327"0"0,1 15-3870 0 0,-1-1 1 0 0,0 0 0 0 0,0 1-1 0 0,0-1 1 0 0,0 1 0 0 0,0 0 0 0 0,0 0-1 0 0,0 0 1 0 0,0 0 0 0 0,-1 0-1 0 0,1 0 1 0 0,0 0 0 0 0,-4 0-1 0 0,-51-15 1646 0 0,-74-9 0 0 0,-62 7-6063 0 0,137 17 587 0 0,20 6-2562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2.5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5 748 0 0,'0'-1'205'0'0,"-1"1"1"0"0,1-1-1 0 0,-1 1 0 0 0,0 0 0 0 0,1-1 1 0 0,-1 1-1 0 0,0 0 0 0 0,0 0 0 0 0,1-1 1 0 0,-1 1-1 0 0,0 0 0 0 0,0 0 0 0 0,1 0 1 0 0,-1 0-1 0 0,0 0 0 0 0,0 0 0 0 0,1 0 1 0 0,-1 0-1 0 0,0 0 0 0 0,0 0 1 0 0,1 1-1 0 0,-1-1 0 0 0,0 0 0 0 0,0 0 1 0 0,1 1-1 0 0,-2 0 0 0 0,1 0 64 0 0,0 1-1 0 0,1 0 0 0 0,-1-1 1 0 0,0 1-1 0 0,1 0 1 0 0,0 0-1 0 0,-1-1 1 0 0,1 1-1 0 0,0 0 0 0 0,0 0 1 0 0,0 0-1 0 0,0 0 1 0 0,0 2-1 0 0,2 152 5275 0 0,3 0-3743 0 0,3 0-3527 0 0,3-1-3311 0 0,-10-148 4495 0 0,-1 0 0 0 0,1 0 0 0 0,0 0 0 0 0,1 0-1 0 0,0 0 1 0 0,0-1 0 0 0,0 1 0 0 0,1 0 0 0 0,0-1 0 0 0,0 0-1 0 0,1 0 1 0 0,0 0 0 0 0,0 0 0 0 0,0 0 0 0 0,5 4 0 0 0,7 2-765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60 108 116 0 0,'8'-54'899'0'0,"-1"1"1468"0"0,-19 85-723 0 0,0-6-1230 0 0,-4 42-32 0 0,3 1 1 0 0,3 0-1 0 0,3 0 0 0 0,3 1 1 0 0,5 71-1 0 0,48 349 909 0 0,-40-422-1098 0 0,147 703 896 0 0,-121-623-1034 0 0,89 317 257 0 0,41 195-709 0 0,-156-596-1284 0 0,-2 1-1 0 0,-2 70 1 0 0,-11-91-2590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2.9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476 106 724 0 0,'0'-4'375'0'0,"0"0"1"0"0,0-1-1 0 0,0 1 0 0 0,-1 0 1 0 0,1-1-1 0 0,-1 1 1 0 0,0 0-1 0 0,0 0 0 0 0,-1 0 1 0 0,1 0-1 0 0,-1 0 0 0 0,-4-8 1 0 0,3 10-245 0 0,0-1 0 0 0,0 0 1 0 0,0 1-1 0 0,0-1 0 0 0,-1 1 0 0 0,1 0 1 0 0,-1 0-1 0 0,1 0 0 0 0,-1 0 0 0 0,0 1 1 0 0,1 0-1 0 0,-1 0 0 0 0,0 0 0 0 0,-5-1 1 0 0,-24-3 106 0 0,0 1 0 0 0,-1 2 0 0 0,1 2 1 0 0,-55 5-1 0 0,42-2-2196 0 0,-58-3 1 0 0,102 0 1670 0 0,0 0-1 0 0,0-1 1 0 0,0 1-1 0 0,0 0 1 0 0,0-1-1 0 0,0 1 1 0 0,0-1-1 0 0,0 0 1 0 0,0 0-1 0 0,0 0 1 0 0,-3-2-1 0 0,0 1-743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3.2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0 788 0 0,'7'8'3747'0'0,"6"12"-2355"0"0,-10 1-335 0 0,0-1 0 0 0,-1 30 0 0 0,0 2 84 0 0,8 43-688 0 0,5-1 0 0 0,3 0-1 0 0,4-1 1 0 0,48 122 0 0 0,-50-175-286 0 0,-19-39-162 0 0,-1-1-1 0 0,0 0 0 0 0,0 0 1 0 0,0 1-1 0 0,1-1 1 0 0,-1 0-1 0 0,0 0 0 0 0,0 1 1 0 0,1-1-1 0 0,-1 0 0 0 0,0 0 1 0 0,0 0-1 0 0,1 0 0 0 0,-1 1 1 0 0,0-1-1 0 0,1 0 1 0 0,-1 0-1 0 0,0 0 0 0 0,1 0 1 0 0,-1 0-1 0 0,0 0 0 0 0,1 0 1 0 0,-1 0-1 0 0,0 0 0 0 0,1 0 1 0 0,-1 0-1 0 0,0 0 1 0 0,1 0-1 0 0,-1 0 0 0 0,0 0 1 0 0,0 0-1 0 0,1 0 0 0 0,-1 0 1 0 0,0-1-1 0 0,1 1 0 0 0,-1 0 1 0 0,10-24 68 0 0,-3-22-61 0 0,11-47 761 0 0,-18 92-751 0 0,0 0 0 0 0,1 1 1 0 0,-1-1-1 0 0,0 0 0 0 0,1 0 0 0 0,-1 1 0 0 0,0-1 1 0 0,1 0-1 0 0,-1 1 0 0 0,1-1 0 0 0,-1 1 1 0 0,1-1-1 0 0,-1 0 0 0 0,1 1 0 0 0,0-1 0 0 0,-1 1 1 0 0,1 0-1 0 0,0-1 0 0 0,-1 1 0 0 0,1-1 1 0 0,0 1-1 0 0,-1 0 0 0 0,1-1 0 0 0,0 1 0 0 0,0 0 1 0 0,-1 0-1 0 0,1 0 0 0 0,1 0 0 0 0,25 8 234 0 0,23 28-551 0 0,-47-34 217 0 0,36 32-2619 0 0,2-2 0 0 0,1-2 0 0 0,75 41 0 0 0,-87-56 1258 0 0,-4 0 149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3.8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68 560 0 0,'-3'-52'4452'0'0,"2"36"-54"0"0,0 36 2441 0 0,2 34-5380 0 0,10 56 0 0 0,33 134-1426 0 0,-40-225 57 0 0,48 225-760 0 0,-16-82-2975 0 0,-30-137 2573 0 0,8 25-2616 0 0,-13-47 3331 0 0,-1-1-1 0 0,1 0 0 0 0,0 0 1 0 0,0 0-1 0 0,0 0 1 0 0,0 0-1 0 0,0 0 1 0 0,0 0-1 0 0,0-1 0 0 0,1 1 1 0 0,-1 0-1 0 0,1-1 1 0 0,-1 1-1 0 0,1-1 1 0 0,0 1-1 0 0,-1-1 1 0 0,1 0-1 0 0,0 1 0 0 0,0-1 1 0 0,3 1-1 0 0,5-3-1384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4.2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39 1076 0 0,'0'-2'568'0'0,"1"-21"1339"0"0,-1 23-1732 0 0,-1-1-1 0 0,1 1 0 0 0,0-1 1 0 0,0 1-1 0 0,0-1 1 0 0,5-9 4186 0 0,-5 10-4187 0 0,1 0 1 0 0,1 4 278 0 0,0 0 0 0 0,0 0 0 0 0,0 0 0 0 0,-1 1 0 0 0,0-1 0 0 0,0 1 0 0 0,0-1 0 0 0,-1 1 0 0 0,1-1 0 0 0,-1 8 0 0 0,2 7 271 0 0,23 163 951 0 0,-19-61-4874 0 0,-6-118 2886 0 0,1 35-2944 0 0,-1-36 2936 0 0,0-1 1 0 0,1 1-1 0 0,-1-1 1 0 0,0 0-1 0 0,0 1 1 0 0,1-1-1 0 0,-1 1 1 0 0,0-1-1 0 0,1 0 0 0 0,0 1 1 0 0,-1-1-1 0 0,1 0 1 0 0,0 0-1 0 0,-1 0 1 0 0,1 1-1 0 0,0-1 1 0 0,0 0-1 0 0,0 0 1 0 0,0 0-1 0 0,0 0 0 0 0,2 1 1 0 0,6-2-1421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4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26 143 720 0 0,'-10'-31'1660'0'0,"-1"-15"2763"0"0,7-8 1779 0 0,4 53-6295 0 0,0 1 1 0 0,0 0-1 0 0,0-1 0 0 0,0 1 0 0 0,0-1 0 0 0,0 1 0 0 0,0-1 0 0 0,0 1 1 0 0,0 0-1 0 0,0-1 0 0 0,0 1 0 0 0,1-1 0 0 0,-1 1 0 0 0,0 0 1 0 0,0-1-1 0 0,0 1 0 0 0,1 0 0 0 0,-1-1 0 0 0,0 1 0 0 0,0 0 0 0 0,1-1 1 0 0,-1 1-1 0 0,0 0 0 0 0,1-1 0 0 0,-1 1 0 0 0,0 0 0 0 0,1 0 1 0 0,-1-1-1 0 0,1 1 0 0 0,-1 0 0 0 0,0 0 0 0 0,1 0 0 0 0,-1 0 1 0 0,1 0-1 0 0,-1 0 0 0 0,1-1 0 0 0,-1 1 0 0 0,0 0 0 0 0,1 0 0 0 0,-1 0 1 0 0,1 0-1 0 0,-1 1 0 0 0,1-1 0 0 0,-1 0 0 0 0,0 0 0 0 0,1 0 1 0 0,-1 0-1 0 0,1 0 0 0 0,-1 0 0 0 0,0 1 0 0 0,1-1 0 0 0,-1 0 0 0 0,0 0 1 0 0,1 1-1 0 0,-1-1 0 0 0,0 0 0 0 0,1 0 0 0 0,0 1 0 0 0,23 19-5474 0 0,-10-7 4219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4.9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0 120 0 0,'10'101'8313'0'0,"-4"-59"-6349"0"0,-1 22-706 0 0,-5 81 1 0 0,-1-65-1223 0 0,5-73-67 0 0,4-17-17 0 0,6-17-20 0 0,-14 26 68 0 0,13-29-36 0 0,16-61 1 0 0,-23 66 118 0 0,1 0 0 0 0,2 1 0 0 0,0 0 0 0 0,21-38 0 0 0,-29 60-32 0 0,1 0 0 0 0,-1 0 0 0 0,0 0 0 0 0,1 0 0 0 0,-1 0 0 0 0,1 0 0 0 0,0 0 0 0 0,-1 0 0 0 0,1 1 0 0 0,0-1 0 0 0,0 0 0 0 0,0 1 0 0 0,0 0 0 0 0,0 0 0 0 0,1-1 0 0 0,-1 1 0 0 0,0 0 0 0 0,1 1 0 0 0,-1-1 0 0 0,0 0 0 0 0,1 1 0 0 0,-1-1 0 0 0,4 1 0 0 0,-3 0-14 0 0,0 1 0 0 0,0 0 1 0 0,0 0-1 0 0,1 0 0 0 0,-1 0 0 0 0,0 1 0 0 0,0-1 0 0 0,0 1 1 0 0,-1 0-1 0 0,1 0 0 0 0,0 0 0 0 0,-1 0 0 0 0,1 0 0 0 0,-1 0 0 0 0,3 3 1 0 0,5 8-401 0 0,-1-1 1 0 0,0 1 0 0 0,0 1 0 0 0,-2 0 0 0 0,1 0 0 0 0,5 17-1 0 0,8 15-3227 0 0,-19-40 2527 0 0,1-1-1 0 0,0-1 1 0 0,0 1 0 0 0,1 0-1 0 0,-1-1 1 0 0,9 8-1 0 0,-3-7-228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5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70 400 992 0 0,'18'-7'2153'0'0,"0"1"0"0"0,27-6 0 0 0,-28 9-866 0 0,0-2 0 0 0,30-12 0 0 0,-42 15-1182 0 0,1-1 0 0 0,-1 0 0 0 0,0-1 0 0 0,0 1 1 0 0,0-1-1 0 0,0 0 0 0 0,-1 0 0 0 0,0 0 0 0 0,0-1 1 0 0,0 0-1 0 0,0 0 0 0 0,3-5 0 0 0,-1-2-105 0 0,-1 1-1 0 0,0-1 1 0 0,-1 0-1 0 0,0 0 1 0 0,-1-1-1 0 0,-1 1 1 0 0,1-1-1 0 0,-2 1 1 0 0,0-1-1 0 0,-1-12 1 0 0,1 17-116 0 0,-2 1 1 0 0,1-1-1 0 0,-1 1 1 0 0,0-1-1 0 0,0 1 1 0 0,-1 0-1 0 0,0-1 1 0 0,0 1-1 0 0,-1 0 1 0 0,0 0-1 0 0,0 0 1 0 0,-1 1-1 0 0,0-1 1 0 0,0 1-1 0 0,0 0 1 0 0,-1 0-1 0 0,-9-9 1 0 0,12 14 86 0 0,0-1 1 0 0,0 1-1 0 0,0 0 1 0 0,-1-1-1 0 0,1 1 0 0 0,0 0 1 0 0,-1 1-1 0 0,1-1 1 0 0,-1 0-1 0 0,1 1 0 0 0,-1-1 1 0 0,0 1-1 0 0,1 0 1 0 0,-1 0-1 0 0,1 0 0 0 0,-1 0 1 0 0,0 0-1 0 0,-3 1 1 0 0,0 1 6 0 0,0 0 0 0 0,-1 0 1 0 0,1 1-1 0 0,0-1 0 0 0,0 1 1 0 0,1 1-1 0 0,-7 3 0 0 0,-2 4 19 0 0,0 0 0 0 0,1 1 0 0 0,0 1-1 0 0,-18 21 1 0 0,20-19 36 0 0,1 1-1 0 0,0 0 0 0 0,1 1 1 0 0,1 0-1 0 0,0 0 0 0 0,1 1 1 0 0,-6 25-1 0 0,10-30 104 0 0,0 0 1 0 0,1 0 0 0 0,1 0-1 0 0,0 1 1 0 0,1-1-1 0 0,0 1 1 0 0,1-1-1 0 0,0 0 1 0 0,1 1 0 0 0,1-1-1 0 0,4 15 1 0 0,-5-24-76 0 0,0 1 0 0 0,0-1 1 0 0,0 1-1 0 0,0-1 0 0 0,1 0 1 0 0,0 0-1 0 0,0 0 0 0 0,0 0 1 0 0,0 0-1 0 0,1 0 0 0 0,-1-1 0 0 0,1 0 1 0 0,0 0-1 0 0,0 0 0 0 0,0 0 1 0 0,6 2-1 0 0,-2-1-27 0 0,0-1 1 0 0,0-1-1 0 0,0 1 0 0 0,1-2 1 0 0,-1 1-1 0 0,0-1 0 0 0,1 0 1 0 0,-1-1-1 0 0,9 0 0 0 0,4-1-304 0 0,0-2 1 0 0,0 0-1 0 0,-1-2 0 0 0,1 0 0 0 0,-1-1 0 0 0,38-18 0 0 0,-14 0-2859 0 0,72-52 0 0 0,-63 39 208 0 0,-31 21 1596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5.8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249 35 728 0 0,'1'-1'228'0'0,"-1"0"0"0"0,1 1-1 0 0,0-1 1 0 0,-1 0 0 0 0,1 0 0 0 0,-1 0 0 0 0,1 0-1 0 0,-1 1 1 0 0,1-1 0 0 0,-1 0 0 0 0,0 0 0 0 0,0 0-1 0 0,1 0 1 0 0,-1 0 0 0 0,0 0 0 0 0,0 0 0 0 0,0 0-1 0 0,0 0 1 0 0,0 0 0 0 0,0 0 0 0 0,0 0 0 0 0,0 0-1 0 0,-1 0 1 0 0,1 0 0 0 0,0 0 0 0 0,-1 0 0 0 0,1 0-1 0 0,0 0 1 0 0,-1 0 0 0 0,0-1 0 0 0,-1 1-19 0 0,0 0-1 0 0,1 1 1 0 0,-1-1 0 0 0,0 1-1 0 0,1-1 1 0 0,-1 1 0 0 0,0 0 0 0 0,0-1-1 0 0,1 1 1 0 0,-1 0 0 0 0,0 0 0 0 0,0 0-1 0 0,0 1 1 0 0,1-1 0 0 0,-3 1-1 0 0,-9 1 212 0 0,1 2 0 0 0,0-1 0 0 0,-20 10 0 0 0,20-7-345 0 0,1 1 0 0 0,0 0 1 0 0,0 1-1 0 0,1 0 0 0 0,0 1 1 0 0,0 0-1 0 0,1 0 1 0 0,0 1-1 0 0,1 0 0 0 0,0 0 1 0 0,-12 23-1 0 0,15-25 190 0 0,2 0-1 0 0,-1 0 1 0 0,1 0-1 0 0,0 1 1 0 0,-2 14-1 0 0,5-19-152 0 0,0-1-1 0 0,0 1 0 0 0,0-1 1 0 0,0 1-1 0 0,1-1 1 0 0,0 0-1 0 0,-1 1 1 0 0,1-1-1 0 0,0 0 1 0 0,1 1-1 0 0,-1-1 0 0 0,1 0 1 0 0,-1 0-1 0 0,1 0 1 0 0,0 0-1 0 0,0-1 1 0 0,0 1-1 0 0,4 4 1 0 0,25 22 472 0 0,1 0-1 0 0,39 26 1 0 0,-35-28-376 0 0,53 51 0 0 0,-85-73-203 0 0,1 0 0 0 0,-1 1 0 0 0,-1-1-1 0 0,1 1 1 0 0,-1 0 0 0 0,0 0 0 0 0,0 0 0 0 0,0 1-1 0 0,-1-1 1 0 0,0 1 0 0 0,-1-1 0 0 0,1 1 0 0 0,-1 0-1 0 0,-1-1 1 0 0,1 1 0 0 0,-1 0 0 0 0,0 0 0 0 0,-1-1-1 0 0,1 1 1 0 0,-1 0 0 0 0,-3 8 0 0 0,3-11-92 0 0,0 0 1 0 0,-1 1-1 0 0,1-1 1 0 0,-1 0-1 0 0,0 0 0 0 0,0 0 1 0 0,0-1-1 0 0,-1 1 1 0 0,0 0-1 0 0,1-1 0 0 0,-1 1 1 0 0,-1-1-1 0 0,1 0 1 0 0,0 0-1 0 0,-1-1 0 0 0,1 1 1 0 0,-1 0-1 0 0,0-1 1 0 0,0 0-1 0 0,0 0 1 0 0,0 0-1 0 0,0-1 0 0 0,0 1 1 0 0,0-1-1 0 0,-1 0 1 0 0,1 0-1 0 0,-1-1 0 0 0,1 1 1 0 0,0-1-1 0 0,-1 0 1 0 0,1 0-1 0 0,-8-1 1 0 0,3 0-498 0 0,-1-1 0 0 0,1 0 0 0 0,0-1 0 0 0,-1 0 0 0 0,1 0 0 0 0,1-1 0 0 0,-1 0 0 0 0,0-1 0 0 0,1 1 0 0 0,0-2 0 0 0,0 1 0 0 0,1-1 1 0 0,-1 0-1 0 0,1-1 0 0 0,1 0 0 0 0,-1 0 0 0 0,1 0 0 0 0,0-1 0 0 0,1 0 0 0 0,0 0 0 0 0,0 0 0 0 0,1-1 0 0 0,0 0 0 0 0,0 0 0 0 0,-3-13 0 0 0,5-1-595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6.2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35 180 0 0,'3'-3'215'0'0,"29"-27"4618"0"0,-32 30-4739 0 0,0 0 0 0 0,1 0 1 0 0,-1 0-1 0 0,1-1 0 0 0,-1 1 0 0 0,0 0 1 0 0,1 0-1 0 0,-1 0 0 0 0,0 0 0 0 0,1 0 1 0 0,-1 0-1 0 0,1 0 0 0 0,-1 0 0 0 0,0 0 1 0 0,1 0-1 0 0,-1 0 0 0 0,0 0 0 0 0,1 0 1 0 0,-1 0-1 0 0,1 0 0 0 0,-1 0 0 0 0,0 0 1 0 0,1 1-1 0 0,-1-1 0 0 0,0 0 1 0 0,1 0-1 0 0,-1 0 0 0 0,0 1 0 0 0,1-1 1 0 0,-1 0-1 0 0,1 1 0 0 0,4 23 1434 0 0,5 178 3415 0 0,19 0-3283 0 0,58 195-1362 0 0,-36-209-231 0 0,-46-167-65 0 0,-4-18-3 0 0,-1 0 0 0 0,1 0-1 0 0,0 1 1 0 0,0-1 0 0 0,0 0 0 0 0,0 0 0 0 0,1 0 0 0 0,2 5 0 0 0,-3-9-2 0 0,0 0-1 0 0,0 1 0 0 0,0-1 1 0 0,-1 0-1 0 0,1 0 0 0 0,0 1 1 0 0,-1-1-1 0 0,1 0 0 0 0,-1 0 1 0 0,1 0-1 0 0,-1 0 0 0 0,1 0 1 0 0,-1 0-1 0 0,1 0 0 0 0,-1 0 1 0 0,0 0-1 0 0,0 0 0 0 0,0 0 1 0 0,1 0-1 0 0,-1 0 0 0 0,0 0 1 0 0,0 0-1 0 0,0 0 0 0 0,-1-2 1 0 0,7-34-30 0 0,7-133-22 0 0,-13 169 66 0 0,0-1 1 0 0,1 0-1 0 0,-1 0 1 0 0,0 1-1 0 0,0-1 0 0 0,1 0 1 0 0,-1 1-1 0 0,1-1 1 0 0,0 1-1 0 0,-1-1 1 0 0,1 1-1 0 0,0-1 0 0 0,0 1 1 0 0,0-1-1 0 0,0 1 1 0 0,0-1-1 0 0,0 1 1 0 0,0 0-1 0 0,1 0 0 0 0,-1 0 1 0 0,0 0-1 0 0,1 0 1 0 0,-1 0-1 0 0,1 0 1 0 0,1-1-1 0 0,0 2 4 0 0,-1 0 1 0 0,0 0-1 0 0,1 0 1 0 0,-1 0-1 0 0,0 1 1 0 0,1-1-1 0 0,-1 1 1 0 0,0-1-1 0 0,0 1 1 0 0,1 0-1 0 0,-1 0 1 0 0,0 0-1 0 0,0 0 1 0 0,0 0-1 0 0,0 0 1 0 0,2 2-1 0 0,9 7-45 0 0,-1 0-1 0 0,0 1 1 0 0,-1 1-1 0 0,12 14 0 0 0,8 14-631 0 0,-12-15-1334 0 0,1-1 1 0 0,1-1-1 0 0,26 23 0 0 0,-45-45 1635 0 0,0 1 0 0 0,0-1 0 0 0,1 1-1 0 0,-1-1 1 0 0,1 0 0 0 0,-1 0-1 0 0,1 0 1 0 0,-1 0 0 0 0,1-1 0 0 0,0 1-1 0 0,-1-1 1 0 0,1 1 0 0 0,0-1-1 0 0,-1 0 1 0 0,1 0 0 0 0,0 0-1 0 0,5-1 1 0 0,6-2-911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6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73 143 876 0 0,'5'-9'905'0'0,"2"-14"2573"0"0,-8 22-3405 0 0,0 0 1 0 0,0 1-1 0 0,1-1 0 0 0,-1 1 1 0 0,0-1-1 0 0,0 1 1 0 0,0 0-1 0 0,0-1 0 0 0,0 1 1 0 0,0 0-1 0 0,0 0 0 0 0,0-1 1 0 0,1 1-1 0 0,-1 0 1 0 0,0 0-1 0 0,0 0 0 0 0,0 0 1 0 0,0 0-1 0 0,0 0 0 0 0,0 0 1 0 0,0 1-1 0 0,0-1 0 0 0,0 0 1 0 0,0 0-1 0 0,0 1 1 0 0,0-1-1 0 0,-1 2 0 0 0,-1-2 72 0 0,0 1-1 0 0,0-1 0 0 0,0 1 1 0 0,1 0-1 0 0,-1 0 0 0 0,0 1 0 0 0,1-1 1 0 0,-1 0-1 0 0,1 1 0 0 0,-1 0 1 0 0,1 0-1 0 0,0-1 0 0 0,-1 1 1 0 0,1 0-1 0 0,0 1 0 0 0,0-1 1 0 0,1 0-1 0 0,-1 1 0 0 0,0-1 0 0 0,1 1 1 0 0,0-1-1 0 0,-1 1 0 0 0,1 0 1 0 0,0-1-1 0 0,0 1 0 0 0,0 0 1 0 0,1 0-1 0 0,-1 0 0 0 0,1 0 1 0 0,0 0-1 0 0,0 0 0 0 0,0-1 0 0 0,0 1 1 0 0,0 4-1 0 0,1-1-88 0 0,0 1 1 0 0,1-1-1 0 0,-1 1 1 0 0,1-1-1 0 0,1 0 1 0 0,-1 0-1 0 0,1 1 1 0 0,0-2-1 0 0,0 1 0 0 0,1 0 1 0 0,0-1-1 0 0,0 1 1 0 0,0-1-1 0 0,7 6 1 0 0,0-2-55 0 0,0 0 0 0 0,1-1 1 0 0,0 0-1 0 0,0-1 1 0 0,1-1-1 0 0,0 0 1 0 0,26 8-1 0 0,-35-12-4 0 0,0-1-1 0 0,1 1 1 0 0,-1-1 0 0 0,1 0-1 0 0,0-1 1 0 0,-1 1 0 0 0,1-1-1 0 0,0 0 1 0 0,-1 0 0 0 0,1 0 0 0 0,0 0-1 0 0,-1-1 1 0 0,1 0 0 0 0,0 0-1 0 0,-1-1 1 0 0,1 1 0 0 0,-1-1-1 0 0,0 0 1 0 0,1 0 0 0 0,-1 0-1 0 0,0 0 1 0 0,0-1 0 0 0,-1 0-1 0 0,1 0 1 0 0,0 0 0 0 0,-1 0 0 0 0,6-7-1 0 0,-6 4 0 0 0,0 0 0 0 0,-1-1-1 0 0,0 1 1 0 0,0-1 0 0 0,0 1-1 0 0,-1-1 1 0 0,0 0 0 0 0,0 0-1 0 0,0 1 1 0 0,-1-1 0 0 0,0 0 0 0 0,-1 0-1 0 0,0 0 1 0 0,0 1 0 0 0,0-1-1 0 0,-3-8 1 0 0,1 2-46 0 0,-1 0-1 0 0,-1-1 1 0 0,0 2-1 0 0,-1-1 1 0 0,0 0 0 0 0,-1 1-1 0 0,-9-13 1 0 0,10 18-94 0 0,-1 0 1 0 0,0 0 0 0 0,0 1-1 0 0,-1-1 1 0 0,1 2-1 0 0,-2-1 1 0 0,1 1 0 0 0,0 0-1 0 0,-1 1 1 0 0,0 0-1 0 0,-11-4 1 0 0,16 7-115 0 0,0-1 0 0 0,0 1-1 0 0,0 0 1 0 0,0 0 0 0 0,0 1 0 0 0,0-1 0 0 0,0 1 0 0 0,-1 0-1 0 0,1 0 1 0 0,0 0 0 0 0,0 1 0 0 0,0-1 0 0 0,-1 1 0 0 0,1 0-1 0 0,0 0 1 0 0,0 1 0 0 0,0-1 0 0 0,1 1 0 0 0,-1 0 0 0 0,0 0-1 0 0,0 0 1 0 0,1 0 0 0 0,0 1 0 0 0,-1-1 0 0 0,1 1 0 0 0,0 0 0 0 0,-5 6-1 0 0,7-8 80 0 0,1 0 0 0 0,-1 1 0 0 0,0-1 0 0 0,1 1 0 0 0,-1-1 0 0 0,1 0 0 0 0,-1 1-1 0 0,1-1 1 0 0,0 1 0 0 0,-1-1 0 0 0,1 1 0 0 0,0 0 0 0 0,0 2 0 0 0,0 9-897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1671 19 444 0 0,'6'-18'2470'0'0,"-11"17"-464"0"0,-11 15-305 0 0,4-2-1122 0 0,3-2-518 0 0,-327 355 4409 0 0,182-175-3424 0 0,-131 215 0 0 0,73-56-606 0 0,-191 434 1 0 0,273-489-660 0 0,103-228-338 0 0,7-17-2213 0 0,-40 75-1 0 0,58-123 2269 0 0,-4 9-1118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7.0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101 28 756 0 0,'0'-1'110'0'0,"0"0"0"0"0,0 0 0 0 0,0 0 0 0 0,0 0 0 0 0,0 0 0 0 0,0 0 0 0 0,0 0 1 0 0,0 0-1 0 0,0 0 0 0 0,-1 0 0 0 0,1 0 0 0 0,0 0 0 0 0,-1 0 0 0 0,1 0 0 0 0,-1 0 0 0 0,1 0 0 0 0,-1 1 0 0 0,1-1 0 0 0,-1 0 0 0 0,1 0 0 0 0,-1 0 0 0 0,0 1 0 0 0,0-1 0 0 0,1 0 0 0 0,-1 1 1 0 0,0-1-1 0 0,0 1 0 0 0,0-1 0 0 0,0 1 0 0 0,1-1 0 0 0,-1 1 0 0 0,0 0 0 0 0,0-1 0 0 0,0 1 0 0 0,0 0 0 0 0,0 0 0 0 0,0-1 0 0 0,0 1 0 0 0,0 0 0 0 0,0 0 0 0 0,0 0 0 0 0,0 0 0 0 0,0 1 1 0 0,0-1-1 0 0,0 0 0 0 0,0 0 0 0 0,0 0 0 0 0,-2 2 0 0 0,0-1 57 0 0,0 0 0 0 0,-1 0 0 0 0,1 0 0 0 0,0 1 0 0 0,0 0 0 0 0,0-1 0 0 0,1 1 0 0 0,-1 0 0 0 0,0 1 0 0 0,1-1 0 0 0,-1 0 0 0 0,1 1 0 0 0,-4 4 0 0 0,2 2 26 0 0,0 0 1 0 0,1 0-1 0 0,-1 1 1 0 0,2-1-1 0 0,0 1 1 0 0,0 0 0 0 0,0-1-1 0 0,1 1 1 0 0,1 0-1 0 0,0 0 1 0 0,0 0-1 0 0,1-1 1 0 0,0 1-1 0 0,1 0 1 0 0,3 13-1 0 0,1-4-56 0 0,0-1-1 0 0,1 1 0 0 0,1-2 0 0 0,1 1 1 0 0,0-1-1 0 0,21 28 0 0 0,-29-43-112 0 0,0 1 1 0 0,1-1-1 0 0,-1 0 0 0 0,1 0 0 0 0,0 0 1 0 0,-1 0-1 0 0,1 0 0 0 0,0-1 0 0 0,0 1 1 0 0,0 0-1 0 0,1-1 0 0 0,-1 1 1 0 0,0-1-1 0 0,1 0 0 0 0,-1 0 0 0 0,0 0 1 0 0,1 0-1 0 0,-1 0 0 0 0,1-1 0 0 0,0 1 1 0 0,3-1-1 0 0,-4 0-13 0 0,0-1-1 0 0,1 1 1 0 0,-1-1 0 0 0,0 0-1 0 0,0 0 1 0 0,0 0 0 0 0,1-1-1 0 0,-1 1 1 0 0,0 0 0 0 0,-1-1-1 0 0,1 0 1 0 0,0 1 0 0 0,0-1-1 0 0,-1 0 1 0 0,1 0 0 0 0,-1 0-1 0 0,1 0 1 0 0,1-2 0 0 0,6-13-9 0 0,-1-1 0 0 0,-1 1 1 0 0,0-1-1 0 0,6-26 1 0 0,-11 36 4 0 0,15-60-14 0 0,-13 46 3 0 0,1-1 0 0 0,1 2-1 0 0,2-1 1 0 0,9-22 0 0 0,-16 43-6 0 0,-1 0 0 0 0,1 0 0 0 0,-1-1 0 0 0,1 1 0 0 0,-1 0 0 0 0,1 0 0 0 0,0 0 0 0 0,0 0 0 0 0,-1 0 0 0 0,1 0 0 0 0,0 0 0 0 0,0 0 0 0 0,0 0 0 0 0,0 1 0 0 0,0-1 0 0 0,0 0 0 0 0,0 1 0 0 0,1-1 0 0 0,-1 0 0 0 0,0 1 0 0 0,0 0 0 0 0,0-1 0 0 0,1 1 0 0 0,-1 0 0 0 0,0-1 0 0 0,0 1 0 0 0,1 0 0 0 0,-1 0 0 0 0,0 0 0 0 0,1 0 0 0 0,-1 0 0 0 0,0 0 0 0 0,0 1 0 0 0,1-1 0 0 0,-1 0 0 0 0,0 1 0 0 0,0-1 0 0 0,1 0 0 0 0,-1 1 0 0 0,0 0 0 0 0,0-1 0 0 0,0 1 0 0 0,0 0 0 0 0,0-1 0 0 0,0 1 0 0 0,0 0 0 0 0,0 0 0 0 0,0 0 0 0 0,0 0 0 0 0,-1 0 0 0 0,1 0 0 0 0,1 2 0 0 0,8 8-203 0 0,-1 1 0 0 0,0 1 0 0 0,11 21 0 0 0,-12-21 70 0 0,38 73-1377 0 0,-35-62 509 0 0,2 0 0 0 0,0 0-1 0 0,28 35 1 0 0,-39-57 746 0 0,-1 0 0 0 0,1 1 0 0 0,0-2 1 0 0,0 1-1 0 0,0 0 0 0 0,0 0 0 0 0,0-1 0 0 0,1 1 0 0 0,-1-1 0 0 0,0 1 0 0 0,1-1 0 0 0,-1 0 0 0 0,1 0 0 0 0,-1 0 0 0 0,1 0 0 0 0,3 0 0 0 0,3-3-846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7.4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49 103 852 0 0,'-2'-18'1010'0'0,"0"-1"0"0"0,0 1 0 0 0,-9-26 0 0 0,11 45-980 0 0,0-1 0 0 0,0 0 0 0 0,0 1 0 0 0,0-1-1 0 0,-1 0 1 0 0,1 1 0 0 0,0-1 0 0 0,0 0 0 0 0,0 0-1 0 0,-1 1 1 0 0,1-1 0 0 0,0 0 0 0 0,0 0 0 0 0,-1 0-1 0 0,1 1 1 0 0,0-1 0 0 0,0 0 0 0 0,-1 0 0 0 0,1 0-1 0 0,0 0 1 0 0,-1 0 0 0 0,1 1 0 0 0,0-1 0 0 0,-1 0 0 0 0,1 0-1 0 0,0 0 1 0 0,-1 0 0 0 0,1 0 0 0 0,0 0 0 0 0,-1 0-1 0 0,1 0 1 0 0,0 0 0 0 0,-1 0 0 0 0,1 0 0 0 0,0-1-1 0 0,-1 1 1 0 0,1 0 0 0 0,0 0 0 0 0,0 0 0 0 0,-1 0-1 0 0,1 0 1 0 0,0-1 0 0 0,-1 1 0 0 0,1 0 0 0 0,0 0-1 0 0,0 0 1 0 0,-1-1 0 0 0,1 1 0 0 0,0 0 0 0 0,0 0-1 0 0,0-1 1 0 0,-1 1 0 0 0,1 0 0 0 0,0-1 0 0 0,0 1-1 0 0,0 0 1 0 0,0-1 0 0 0,0 1 0 0 0,0 0 0 0 0,0-1-1 0 0,-1 1 1 0 0,1 0 0 0 0,0-1 0 0 0,0 1 0 0 0,0 0-1 0 0,0-1 1 0 0,0 1 0 0 0,1-1 0 0 0,-12 27 1170 0 0,6 57-568 0 0,3 1-1 0 0,4-1 0 0 0,15 96 1 0 0,-2-25-2166 0 0,-14-144 1244 0 0,6 45-1976 0 0,-7-53 2037 0 0,0 0-1 0 0,1 0 0 0 0,-1 0 0 0 0,1 0 0 0 0,-1 0 1 0 0,1 0-1 0 0,0 0 0 0 0,0-1 0 0 0,0 1 1 0 0,0 0-1 0 0,0 0 0 0 0,1-1 0 0 0,-1 1 0 0 0,0-1 1 0 0,1 1-1 0 0,-1-1 0 0 0,1 0 0 0 0,-1 0 0 0 0,1 1 1 0 0,0-1-1 0 0,2 1 0 0 0,2-1-960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7.8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190 661 432 0 0,'1'-1'138'0'0,"0"0"-1"0"0,0-1 1 0 0,0 1 0 0 0,-1 0-1 0 0,1-1 1 0 0,0 1-1 0 0,-1-1 1 0 0,1 1 0 0 0,-1-1-1 0 0,0 1 1 0 0,1-1 0 0 0,-1 1-1 0 0,0-1 1 0 0,0 1-1 0 0,0-1 1 0 0,0 1 0 0 0,0-1-1 0 0,0 1 1 0 0,0-1 0 0 0,-1 1-1 0 0,1-1 1 0 0,-1 1 0 0 0,1-1-1 0 0,-1 1 1 0 0,1-1-1 0 0,-1 1 1 0 0,-1-2 0 0 0,0 2-68 0 0,-1 0 0 0 0,1 0 1 0 0,-1 0-1 0 0,1 1 1 0 0,-1-1-1 0 0,0 1 0 0 0,1 0 1 0 0,-1 0-1 0 0,0 0 1 0 0,1 0-1 0 0,-1 0 0 0 0,0 0 1 0 0,1 1-1 0 0,-1-1 1 0 0,0 1-1 0 0,-3 1 1 0 0,-1 0 9 0 0,-1 0 0 0 0,0 1 0 0 0,1 0 0 0 0,0 1 0 0 0,0-1 0 0 0,0 1 0 0 0,0 1 0 0 0,0-1 0 0 0,1 1 0 0 0,0 0 0 0 0,0 1 0 0 0,0-1 0 0 0,1 1 0 0 0,0 1 0 0 0,0-1 0 0 0,0 0 0 0 0,1 1 0 0 0,0 0 0 0 0,0 0 0 0 0,1 1 0 0 0,0-1 0 0 0,0 1 0 0 0,1-1 1 0 0,0 1-1 0 0,-2 9 0 0 0,2-6-67 0 0,1 0 1 0 0,0 0 0 0 0,0 0-1 0 0,1 0 1 0 0,0 0 0 0 0,1 0-1 0 0,0 0 1 0 0,1 0-1 0 0,0 0 1 0 0,1 0 0 0 0,0-1-1 0 0,1 1 1 0 0,0-1 0 0 0,0 0-1 0 0,1 0 1 0 0,1 0 0 0 0,10 14-1 0 0,-11-17-11 0 0,1 0-1 0 0,1-1 0 0 0,-1 0 0 0 0,1 0 0 0 0,0 0 0 0 0,1-1 0 0 0,0 0 0 0 0,-1 0 1 0 0,1-1-1 0 0,1 0 0 0 0,12 5 0 0 0,-17-8-3 0 0,-1 0 1 0 0,1-1 0 0 0,-1 1-1 0 0,1-1 1 0 0,0 0-1 0 0,-1 0 1 0 0,1 0-1 0 0,0 0 1 0 0,-1-1-1 0 0,1 1 1 0 0,-1-1-1 0 0,1 0 1 0 0,-1 0-1 0 0,1 0 1 0 0,-1-1-1 0 0,1 1 1 0 0,-1-1 0 0 0,0 0-1 0 0,0 1 1 0 0,0-2-1 0 0,0 1 1 0 0,0 0-1 0 0,0-1 1 0 0,-1 1-1 0 0,1-1 1 0 0,-1 0-1 0 0,0 1 1 0 0,1-1-1 0 0,-1 0 1 0 0,-1-1 0 0 0,3-4-1 0 0,2-4 5 0 0,-1 0 1 0 0,0 0-1 0 0,-1-1 1 0 0,0 1-1 0 0,-1-1 1 0 0,-1 0-1 0 0,2-26 0 0 0,-6-98 50 0 0,0 100-47 0 0,-9-87-1 0 0,-33-150 0 0 0,34 221-2 0 0,-22-145 567 0 0,29 184-281 0 0,2 13-233 0 0,0 0 1 0 0,1 0 0 0 0,-1 0-1 0 0,1-1 1 0 0,-1 1 0 0 0,1 0-1 0 0,-1-1 1 0 0,1 1-1 0 0,0-1 1 0 0,0 1 0 0 0,-1 0-1 0 0,1-1 1 0 0,0 1-1 0 0,0-1 1 0 0,1 1 0 0 0,-1 0-1 0 0,0-1 1 0 0,0 1-1 0 0,1-1 1 0 0,-1 1 0 0 0,0 0-1 0 0,1-1 1 0 0,0 1-1 0 0,0-1 1 0 0,1 4 6 0 0,1 0 0 0 0,-1 0 0 0 0,0 1 0 0 0,0-1 0 0 0,0 1 0 0 0,-1 0 0 0 0,1 0 0 0 0,0 0 0 0 0,-1-1 0 0 0,0 1 0 0 0,0 0 1 0 0,1 4-1 0 0,1-1-12 0 0,20 55-9 0 0,-3 1 0 0 0,19 94-1 0 0,-3-8-288 0 0,10 44-1212 0 0,14 46-4866 0 0,-50-217 4238 0 0,-4-16 1180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8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1 455 180 0 0,'37'-7'2639'0'0,"-25"5"-2101"0"0,-1 0-1 0 0,0 0 0 0 0,1-1 0 0 0,-1-1 1 0 0,16-7-1 0 0,-23 8-507 0 0,0 1-1 0 0,0-1 1 0 0,0 0 0 0 0,-1 0 0 0 0,1-1 0 0 0,-1 1 0 0 0,0-1-1 0 0,0 1 1 0 0,0-1 0 0 0,-1 0 0 0 0,1 0 0 0 0,-1 0 0 0 0,0 0 0 0 0,0-1-1 0 0,0 1 1 0 0,-1-1 0 0 0,2-7 0 0 0,1-6-30 0 0,0 1 1 0 0,-2-1-1 0 0,0 0 0 0 0,-1 0 0 0 0,-1 0 1 0 0,0 1-1 0 0,-2-1 0 0 0,0 0 1 0 0,-1 0-1 0 0,0 1 0 0 0,-2-1 1 0 0,-8-22-1 0 0,12 38-1 0 0,1 1 0 0 0,-1-1 0 0 0,1 1 0 0 0,-1 0 0 0 0,0-1 0 0 0,0 1 0 0 0,1-1 0 0 0,-1 1 0 0 0,0 0-1 0 0,0 0 1 0 0,0 0 0 0 0,-1-1 0 0 0,1 1 0 0 0,0 0 0 0 0,0 0 0 0 0,0 0 0 0 0,-1 1 0 0 0,1-1 0 0 0,-1 0 0 0 0,1 0 0 0 0,-1 1 0 0 0,1-1 0 0 0,-1 1 0 0 0,1-1 0 0 0,-1 1 0 0 0,1 0 0 0 0,-1 0 0 0 0,1 0 0 0 0,-1-1 0 0 0,0 1 0 0 0,1 1 0 0 0,-1-1-1 0 0,1 0 1 0 0,-1 0 0 0 0,1 1 0 0 0,-1-1 0 0 0,1 0 0 0 0,-1 1 0 0 0,1 0 0 0 0,-1-1 0 0 0,1 1 0 0 0,-1 0 0 0 0,1 0 0 0 0,0 0 0 0 0,-1 0 0 0 0,1 0 0 0 0,0 0 0 0 0,0 0 0 0 0,0 0 0 0 0,-1 2 0 0 0,-3 2 8 0 0,0 0 1 0 0,0 0-1 0 0,0 0 0 0 0,1 1 1 0 0,0 0-1 0 0,0 0 1 0 0,1 0-1 0 0,-1 0 1 0 0,1 1-1 0 0,-3 8 1 0 0,4-1 116 0 0,-1-1 0 0 0,2 1 1 0 0,0 0-1 0 0,0 0 0 0 0,1-1 1 0 0,1 1-1 0 0,0 0 0 0 0,1-1 1 0 0,1 1-1 0 0,0-1 0 0 0,1 1 1 0 0,0-1-1 0 0,1 0 1 0 0,0-1-1 0 0,1 1 0 0 0,1-1 1 0 0,0 0-1 0 0,10 13 0 0 0,-7-13 162 0 0,0 0 0 0 0,1 0 0 0 0,1 0-1 0 0,0-2 1 0 0,0 1 0 0 0,1-2 0 0 0,1 0-1 0 0,-1 0 1 0 0,2-1 0 0 0,-1-1 0 0 0,1 0-1 0 0,0-1 1 0 0,0-1 0 0 0,0 0-1 0 0,24 3 1 0 0,-36-7-259 0 0,0 0 0 0 0,1-1 0 0 0,0 1 0 0 0,-1-1 0 0 0,1 0 0 0 0,-1 0 0 0 0,1 0 0 0 0,-1-1 0 0 0,1 1 0 0 0,-1-1 0 0 0,1 0 0 0 0,-1 0 0 0 0,1 0 0 0 0,-1 0 0 0 0,0-1 0 0 0,1 1 0 0 0,-1-1 0 0 0,0 0 0 0 0,0 0 0 0 0,0 0 0 0 0,-1 0 0 0 0,1-1 0 0 0,0 1 0 0 0,-1-1 0 0 0,0 1 0 0 0,1-1 0 0 0,-1 0 0 0 0,0 0 0 0 0,0 0 0 0 0,-1 0 0 0 0,1 0 0 0 0,-1-1 0 0 0,1 1 0 0 0,-1 0 0 0 0,0-1 0 0 0,0 1 0 0 0,-1-1 0 0 0,2-5 0 0 0,0-14-106 0 0,0 0 1 0 0,-1-1-1 0 0,-1 1 0 0 0,-5-40 1 0 0,3 41 44 0 0,0 7 2 0 0,1-1 0 0 0,0 0 0 0 0,1 0-1 0 0,1 1 1 0 0,5-29 0 0 0,-5 40 26 0 0,1 0 1 0 0,-1 0-1 0 0,1 0 1 0 0,-1 1-1 0 0,1-1 1 0 0,0 0-1 0 0,0 1 1 0 0,1-1-1 0 0,-1 1 1 0 0,1 0-1 0 0,0 0 1 0 0,0 0-1 0 0,0 0 1 0 0,0 0-1 0 0,0 0 0 0 0,1 1 1 0 0,-1 0-1 0 0,1 0 1 0 0,0 0-1 0 0,-1 0 1 0 0,1 0-1 0 0,0 1 1 0 0,0-1-1 0 0,0 1 1 0 0,0 0-1 0 0,6 0 1 0 0,103-10-1952 0 0,-88 11 1186 0 0,-1-2 0 0 0,1 0 1 0 0,-1-2-1 0 0,0-1 0 0 0,0-1 0 0 0,24-9 1 0 0,-23 5-721 0 0,-1-2 1 0 0,28-18 0 0 0,-26 12 166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9.2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31 32 0 0,'-16'-30'4253'0'0,"7"30"-993"0"0,-2 16-1619 0 0,2 10-841 0 0,1 1 1 0 0,1 0-1 0 0,2 0 0 0 0,1 1 0 0 0,0 0 0 0 0,2 29 0 0 0,12 169 207 0 0,45 165-631 0 0,-44-324-317 0 0,-1-10 224 0 0,20 63 0 0 0,-30-119-276 0 0,0 0 1 0 0,0 0-1 0 0,0 0 1 0 0,0 0-1 0 0,0 0 1 0 0,1 0-1 0 0,-1 0 1 0 0,0 0-1 0 0,1 0 1 0 0,-1 0-1 0 0,1 0 1 0 0,-1-1-1 0 0,1 1 1 0 0,-1 0-1 0 0,1 0 1 0 0,-1 0 0 0 0,1-1-1 0 0,0 1 1 0 0,0 0-1 0 0,-1-1 1 0 0,1 1-1 0 0,0 0 1 0 0,0-1-1 0 0,0 1 1 0 0,1 0-1 0 0,-1-2-5 0 0,0 0 0 0 0,0 1 1 0 0,-1-1-1 0 0,1 0 0 0 0,0 0 0 0 0,0 0 1 0 0,-1 0-1 0 0,1 1 0 0 0,0-1 0 0 0,-1 0 0 0 0,1 0 1 0 0,-1 0-1 0 0,1 0 0 0 0,-1 0 0 0 0,0 0 0 0 0,1-1 1 0 0,-1-1-1 0 0,10-57-34 0 0,-19-165-15 0 0,8 212 52 0 0,0 0 1 0 0,2 0-1 0 0,-1 0 0 0 0,2 0 1 0 0,-1 0-1 0 0,2 0 0 0 0,0 0 1 0 0,0 0-1 0 0,1 1 0 0 0,1-1 1 0 0,10-19-1 0 0,-14 31 10 0 0,0-1 0 0 0,0 1 0 0 0,0-1-1 0 0,1 1 1 0 0,-1 0 0 0 0,0-1 0 0 0,1 1 0 0 0,-1 0 0 0 0,1 0 0 0 0,-1 0 0 0 0,1 0-1 0 0,0 0 1 0 0,-1 0 0 0 0,1 0 0 0 0,0 1 0 0 0,0-1 0 0 0,0 1 0 0 0,-1-1 0 0 0,1 1 0 0 0,0 0-1 0 0,0-1 1 0 0,0 1 0 0 0,0 0 0 0 0,0 0 0 0 0,2 1 0 0 0,0 0 2 0 0,0 0 0 0 0,0 1 0 0 0,0-1 0 0 0,0 1 0 0 0,0 0 0 0 0,-1 0 0 0 0,1 1 0 0 0,-1-1 0 0 0,1 1 0 0 0,5 5 0 0 0,3 6-12 0 0,0-1 1 0 0,-1 1-1 0 0,0 1 1 0 0,11 21-1 0 0,7 16-159 0 0,29 53-1045 0 0,-24-33-2399 0 0,-34-71 3553 0 0,14 23-3680 0 0,-14-23 3562 0 0,0-1 0 0 0,1 1 0 0 0,-1-1 0 0 0,1 1 0 0 0,-1-1 0 0 0,1 1-1 0 0,-1-1 1 0 0,1 0 0 0 0,-1 1 0 0 0,1-1 0 0 0,-1 0 0 0 0,1 0 0 0 0,-1 1 0 0 0,1-1 0 0 0,0 0 0 0 0,-1 0 0 0 0,1 0-1 0 0,0 0 1 0 0,-1 1 0 0 0,1-1 0 0 0,-1 0 0 0 0,1 0 0 0 0,0 0 0 0 0,-1-1 0 0 0,1 1 0 0 0,0 0 0 0 0,-1 0-1 0 0,1 0 1 0 0,-1 0 0 0 0,1-1 0 0 0,0 1 0 0 0,-1 0 0 0 0,1 0 0 0 0,-1-1 0 0 0,1 1 0 0 0,-1 0 0 0 0,2-2 0 0 0,4-4-1463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9.6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1 240 0 0,'0'0'157'0'0,"1"0"1"0"0,0 0-1 0 0,0 0 1 0 0,0 0-1 0 0,0 0 0 0 0,0 0 1 0 0,0 0-1 0 0,0 0 1 0 0,-1 1-1 0 0,1-1 1 0 0,0 0-1 0 0,0 1 0 0 0,0-1 1 0 0,-1 0-1 0 0,1 1 1 0 0,0-1-1 0 0,0 1 0 0 0,-1-1 1 0 0,1 1-1 0 0,0-1 1 0 0,-1 1-1 0 0,1 0 0 0 0,0-1 1 0 0,-1 1-1 0 0,1 0 1 0 0,-1 0-1 0 0,1-1 0 0 0,-1 1 1 0 0,0 0-1 0 0,1 0 1 0 0,-1 0-1 0 0,0-1 0 0 0,1 1 1 0 0,-1 0-1 0 0,0 0 1 0 0,0 0-1 0 0,0 0 1 0 0,0 0-1 0 0,0 0 0 0 0,8 42 2409 0 0,-8-42-2375 0 0,14 153 4453 0 0,-8 1-4770 0 0,-11-113-2806 0 0,1-30-1176 0 0,2-27-138 0 0,2 0 2713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09.9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20 354 140 0 0,'-15'-46'3439'0'0,"10"-1"3556"0"0,41 18-15229 0 0,-26 22 6842 0 0</inkml:trace>
  <inkml:trace contextRef="#ctx0" brushRef="#br0" timeOffset="1">220 0 76 0 0,'2'2'313'0'0,"-1"0"-1"0"0,1 0 1 0 0,0 0 0 0 0,0 0 0 0 0,-1 0-1 0 0,1 1 1 0 0,-1-1 0 0 0,0 0-1 0 0,0 1 1 0 0,0-1 0 0 0,0 1 0 0 0,0-1-1 0 0,-1 1 1 0 0,1 0 0 0 0,-1-1-1 0 0,1 4 1 0 0,4 43 2321 0 0,10 188 4331 0 0,1 0-5568 0 0,-11-49-2016 0 0,0 2-4386 0 0,-5-183 4413 0 0,0 0 0 0 0,0 0-1 0 0,0 0 1 0 0,1 0 0 0 0,0-1-1 0 0,1 1 1 0 0,-1 0 0 0 0,1-1-1 0 0,0 1 1 0 0,1-1 0 0 0,0 1-1 0 0,0-1 1 0 0,0 0 0 0 0,6 7 0 0 0,-3-6-644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10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685 71 464 0 0,'0'-15'1705'0'0,"0"13"-1469"0"0,1 0 1 0 0,-1 1-1 0 0,0-1 1 0 0,0 0 0 0 0,0 0-1 0 0,0 1 1 0 0,-1-1-1 0 0,1 0 1 0 0,0 1 0 0 0,-1-1-1 0 0,1 1 1 0 0,-1-1-1 0 0,-1-2 1 0 0,1 2-60 0 0,-1 1 1 0 0,0-1-1 0 0,0 0 0 0 0,-1 1 1 0 0,1 0-1 0 0,0-1 0 0 0,0 1 1 0 0,-1 0-1 0 0,1 0 0 0 0,-1 1 0 0 0,1-1 1 0 0,-5 0-1 0 0,-15-4 895 0 0,-1 1 1 0 0,0 1-1 0 0,1 1 0 0 0,-46 3 1 0 0,-91 16-1327 0 0,98-5-3352 0 0,1 3-1 0 0,-115 43 1 0 0,140-44 2215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15.4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10 628 0 0,'-3'-2'689'0'0,"-1"1"-1"0"0,1-1 1 0 0,0 1-1 0 0,-1 0 0 0 0,1 0 1 0 0,-1 0-1 0 0,1 1 1 0 0,-1 0-1 0 0,0-1 1 0 0,-7 1 1240 0 0,17 10 1641 0 0,17 10-3236 0 0,-11-9-219 0 0,0 0-112 0 0,-1-2 0 0 0,1 1 0 0 0,1-2 0 0 0,0 1 1 0 0,19 8-1 0 0,72 29 8 0 0,-101-45-11 0 0,-3-1 0 0 0,582 251-378 0 0,-483-201 360 0 0,-2 4 0 0 0,-3 5 0 0 0,-2 3 0 0 0,-3 5 0 0 0,-3 3 1 0 0,-3 4-1 0 0,144 168 0 0 0,-142-134 67 0 0,140 239 0 0 0,-73-53 31 0 0,-62-93 37 0 0,-60-130 57 0 0,139 343 529 0 0,-125-292-616 0 0,39 183-1 0 0,-24 154-13 0 0,-41-270-12 0 0,2-6-12 0 0,41 455 70 0 0,-55-317-117 0 0,-6-282 8 0 0,20 560-117 0 0,-31-283-257 0 0,3-188 367 0 0,2-44-26 0 0,5-70 14 0 0,0-11 10 0 0,-20 262 6 0 0,3-108-10 0 0,-24 79 14 0 0,-53 194-19 0 0,63-283-46 0 0,22-87-3 0 0,-3-1 1 0 0,-3-1-1 0 0,-37 92 1 0 0,39-115-13 0 0,2 0 0 0 0,-10 43 0 0 0,0 3 76 0 0,-40 153-13 0 0,27-107 118 0 0,-32 120 108 0 0,53-201-223 0 0,4-11-4 0 0,-1 0-1 0 0,-2-1 0 0 0,-1 0 1 0 0,-22 36-1 0 0,23-46 1 0 0,0 1 0 0 0,-17 52 0 0 0,19-46 6 0 0,-24 46 1 0 0,24-55 1 0 0,-28 40-12 0 0,13-27-92 0 0,20-23-2638 0 0,37-37-7209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08:16.7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212 548 516 0 0,'18'12'1763'0'0,"-16"-11"-1627"0"0,0 0 1 0 0,0 0-1 0 0,0 0 1 0 0,0 0-1 0 0,-1 0 1 0 0,1 0-1 0 0,0 0 1 0 0,-1 1-1 0 0,1-1 0 0 0,-1 1 1 0 0,1-1-1 0 0,-1 1 1 0 0,0 0-1 0 0,0 0 1 0 0,0-1-1 0 0,0 1 1 0 0,0 0-1 0 0,1 3 1 0 0,30 62 3672 0 0,-14-34-1000 0 0,-10-17-1277 0 0,8 8 3220 0 0,-25-46-4605 0 0,-29-48-113 0 0,-48-68 0 0 0,36 60-61 0 0,16 25 12 0 0,9 15 5 0 0,2 0 0 0 0,-23-51 1 0 0,42 80 8 0 0,-11-30 4 0 0,14 38-2 0 0,1 0 0 0 0,0-1 0 0 0,-1 1 0 0 0,1-1 0 0 0,0 1 0 0 0,0-1-1 0 0,-1 1 1 0 0,1-1 0 0 0,1 1 0 0 0,-1-1 0 0 0,0 1 0 0 0,0-1 0 0 0,0 1 0 0 0,1-1 0 0 0,-1 1 0 0 0,1-1 0 0 0,-1 1 0 0 0,1 0 0 0 0,0-1 0 0 0,-1 1 0 0 0,1 0 0 0 0,2-3 0 0 0,6 5-16 0 0,-10-1 15 0 0,1 0 0 0 0,0 0 0 0 0,0 0 0 0 0,0 0 0 0 0,0-1 0 0 0,0 1 0 0 0,0 0 0 0 0,0 0 0 0 0,0 0 0 0 0,0 0 0 0 0,0-1 0 0 0,0 1 0 0 0,0 0 0 0 0,0 0 0 0 0,0 0 0 0 0,0 0-1 0 0,0-1 1 0 0,0 1 0 0 0,0 0 0 0 0,0 0 0 0 0,0 0 0 0 0,0-1 0 0 0,0 1 0 0 0,0 0 0 0 0,0 0 0 0 0,0 0 0 0 0,0 0 0 0 0,0 0 0 0 0,0-1 0 0 0,0 1 0 0 0,1 0 0 0 0,-1 0 0 0 0,0 0 0 0 0,0 0 0 0 0,0 0 0 0 0,0-1 0 0 0,0 1-1 0 0,1 0 1 0 0,-1 0 0 0 0,0 0 0 0 0,0 0 0 0 0,0 0 0 0 0,0 0 0 0 0,1 0 0 0 0,-1 0 0 0 0,0 0 0 0 0,0 0 0 0 0,0 0 0 0 0,0 0 0 0 0,1 0 0 0 0,-1 0 0 0 0,0 0 0 0 0,0 0 0 0 0,0 0 0 0 0,0 0 0 0 0,1 0 0 0 0,-1 0 0 0 0,0 0-1 0 0,0 0 1 0 0,0 0 0 0 0,1 0 0 0 0,-1 0 0 0 0,0 0 0 0 0,1-1 21 0 0,0 0-1 0 0,0-1 1 0 0,0 1 0 0 0,0 0-1 0 0,0-1 1 0 0,0 1-1 0 0,0 0 1 0 0,0 0-1 0 0,1 0 1 0 0,-1 0-1 0 0,0 0 1 0 0,1 0-1 0 0,-1 1 1 0 0,0-1 0 0 0,1 0-1 0 0,-1 1 1 0 0,4-2-1 0 0,26-9 234 0 0,64-16 60 0 0,177-28 1 0 0,-229 52-318 0 0,0 2 0 0 0,0 2 0 0 0,0 2 0 0 0,0 2 0 0 0,45 10 0 0 0,-46-15 109 0 0,-2-8-4920 0 0,-32 5 3243 0 0,0 1-1 0 0,0 0 1 0 0,0 1-1 0 0,1 0 1 0 0,-1 0-1 0 0,0 1 0 0 0,10 0 1 0 0,-2 4-8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1 456 1000 0 0,'6'-6'9880'0'0,"11"-12"-8449"0"0,-9 9-181 0 0,1 0-833 0 0,1 1 0 0 0,0-1 1 0 0,0 2-1 0 0,1-1 1 0 0,0 2-1 0 0,0-1 1 0 0,1 1-1 0 0,0 1 1 0 0,0 0-1 0 0,14-3 0 0 0,34-17-232 0 0,132-90-235 0 0,-21 11 50 0 0,-144 90-11 0 0,1 1 0 0 0,0 1 0 0 0,1 2-1 0 0,48-11 1 0 0,-38 10-384 0 0,-23 6-759 0 0,0 0-1 0 0,31-4 0 0 0,-44 9 581 0 0,0-1-1 0 0,0 1 0 0 0,1 0 1 0 0,-1 0-1 0 0,0 0 1 0 0,0 1-1 0 0,0-1 1 0 0,0 1-1 0 0,0-1 0 0 0,0 1 1 0 0,0 0-1 0 0,0 0 1 0 0,0 1-1 0 0,0-1 1 0 0,0 1-1 0 0,0-1 0 0 0,-1 1 1 0 0,1 0-1 0 0,-1 0 1 0 0,5 4-1 0 0,2 4-1011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01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0 432 0 0,'3'6'4688'0'0,"-3"-6"-4610"0"0,-12 15 1454 0 0,-28 13-508 0 0,34-25-729 0 0,1 0 1 0 0,0 1-1 0 0,0-1 1 0 0,0 1-1 0 0,1 0 1 0 0,-1 1-1 0 0,1-1 0 0 0,0 1 1 0 0,0 0-1 0 0,1 0 1 0 0,-4 7-1 0 0,-3 37 1600 0 0,7-37-1741 0 0,2 1 1 0 0,0-1-1 0 0,0 0 1 0 0,1 1-1 0 0,2 21 1 0 0,0 7-84 0 0,-2 881 408 0 0,10-825-630 0 0,-10 119-589 0 0,9-139 646 0 0,2 5 98 0 0,-2 28-28 0 0,11 26-1 0 0,-20 213 18 0 0,10-284 11 0 0,0 3 3 0 0,-1 51-23 0 0,-9 234-44 0 0,10-282 74 0 0,-7-55-9 0 0,0-1 0 0 0,1 28 0 0 0,-4 668-14 0 0,-20-495 63 0 0,20-110-77 0 0,0 54 284 0 0,0 0 99 0 0,0 80-272 0 0,0 120-15 0 0,1-342-73 0 0,1 0 1 0 0,5 26-1 0 0,3 32-13 0 0,-10-42 11 0 0,2 0 0 0 0,2-1-1 0 0,8 38 1 0 0,-2 57 39 0 0,-8-113-11 0 0,0 1 0 0 0,-1-1 0 0 0,-1 18 1 0 0,0-17 6 0 0,0 1 1 0 0,5 26-1 0 0,-2-16-22 0 0,-1 0 0 0 0,-1 0 0 0 0,-4 37 0 0 0,1 2 31 0 0,2 239 61 0 0,10-207-100 0 0,0-13 31 0 0,-6-61-24 0 0,2 43-1 0 0,-6-27-19 0 0,-9 69 0 0 0,2-42-30 0 0,2 1 0 0 0,5 86 0 0 0,1-63 58 0 0,-11 20-23 0 0,10-81 3 0 0,1 1-1 0 0,6 35 0 0 0,3 72-1 0 0,10 37 12 0 0,-1-16 26 0 0,-9-22 77 0 0,10 84 260 0 0,-7-36 176 0 0,3 71 33 0 0,-12-218-462 0 0,-3 54-1 0 0,-1-53-42 0 0,5 52 1 0 0,5 19-11 0 0,-6-61-5 0 0,-3 90-1 0 0,-3-90 96 0 0,9 89 0 0 0,3 15 256 0 0,-1-9-102 0 0,-3-18-129 0 0,1 7-97 0 0,0-20 2 0 0,-6-74-9 0 0,8 47 0 0 0,-7-18 3 0 0,-2-57-106 0 0,0-1-1 0 0,0 1 1 0 0,1 0-1 0 0,0 0 1 0 0,4 17-1 0 0,0-10-1058 0 0,4-38-6712 0 0,18-85 480 0 0,-17 58 5602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05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2727 164 0 0,'-44'8'11131'0'0,"45"-15"-8201"0"0,6 0-2299 0 0,6-3-707 0 0,2-4 347 0 0,-10 7-143 0 0,1 1 0 0 0,-1 0 0 0 0,1 0 0 0 0,13-9 0 0 0,-3 2 156 0 0,84-81 1092 0 0,57-50 77 0 0,-80 88-1133 0 0,-65 46-297 0 0,0 1-1 0 0,1 1 1 0 0,15-9-1 0 0,-15 10-18 0 0,0 0 1 0 0,0-2-1 0 0,12-10 0 0 0,16-10 2 0 0,-32 23-7 0 0,-1 1 1 0 0,0-1-1 0 0,0 0 1 0 0,0-1-1 0 0,8-9 1 0 0,18-17-1 0 0,-27 27 3 0 0,0 0 0 0 0,0-1-1 0 0,0 1 1 0 0,9-15 0 0 0,5-6 25 0 0,0 2 1 0 0,38-36-1 0 0,-16 19 53 0 0,-24 22-46 0 0,-11 10-23 0 0,1 0 0 0 0,0 1-1 0 0,1 0 1 0 0,0 1-1 0 0,15-10 1 0 0,-4 3-16 0 0,0-1 1 0 0,-2 0-1 0 0,0-1 1 0 0,17-21-1 0 0,10-13-8 0 0,-24 25 14 0 0,1 2 0 0 0,35-29 0 0 0,-7 2-6 0 0,-41 39 1 0 0,1 0 1 0 0,23-18 0 0 0,-5 7-5 0 0,47-48 0 0 0,8-8-16 0 0,-39 38 2 0 0,-29 25 11 0 0,1 1 0 0 0,33-23-1 0 0,64-45-10 0 0,-38 33-16 0 0,-41 25 29 0 0,0 3-1 0 0,45-22 1 0 0,118-59-75 0 0,-71 21-142 0 0,-76 51 18 0 0,35-18 100 0 0,-33 26 58 0 0,61-30-64 0 0,229-118-239 0 0,-296 150 329 0 0,101-51-5 0 0,-1-26-35 0 0,-122 79 60 0 0,8-7-1 0 0,0 2 1 0 0,73-38-1 0 0,-65 44-62 0 0,44-13 1 0 0,-65 25 49 0 0,150-41-43 0 0,-53 29 44 0 0,-83 13 7 0 0,42-11 0 0 0,-50 9-36 0 0,1 2-1 0 0,-1 0 1 0 0,37-1-1 0 0,6 2-176 0 0,-68 4 110 0 0,30 0-1045 0 0,-24 0 866 0 0,26 3-984 0 0,-32-3 1231 0 0,0 0 1 0 0,0 1-1 0 0,0-1 0 0 0,0 0 1 0 0,0 1-1 0 0,0-1 1 0 0,-1 1-1 0 0,1-1 0 0 0,0 1 1 0 0,0-1-1 0 0,0 1 0 0 0,-1 0 1 0 0,1-1-1 0 0,0 1 1 0 0,-1 0-1 0 0,1 0 0 0 0,-1-1 1 0 0,1 1-1 0 0,-1 0 0 0 0,1 0 1 0 0,-1 0-1 0 0,0 0 1 0 0,1 0-1 0 0,-1 0 0 0 0,0 0 1 0 0,0 0-1 0 0,0-1 0 0 0,1 1 1 0 0,-1 0-1 0 0,0 2 1 0 0,19 50-518 0 0,-17-19 505 0 0,-1-24 56 0 0,-1 0-1 0 0,1 0 1 0 0,-1 0 0 0 0,-1 1-1 0 0,0-1 1 0 0,-4 15-1 0 0,-31 113 85 0 0,-5 14-17 0 0,27-105-35 0 0,-14 93 1 0 0,13-53-9 0 0,6-26-4 0 0,-3 86 1 0 0,5-41 2 0 0,5-58 4 0 0,7 75 1 0 0,0-7 8 0 0,5 64 9 0 0,1 7-5 0 0,-5-120-36 0 0,-3 1 0 0 0,-5 70 0 0 0,-24 288 64 0 0,21-154-34 0 0,0 4 32 0 0,-2-166-25 0 0,4-1 1 0 0,20 188 0 0 0,6-31 1 0 0,4 324 30 0 0,-17-360-66 0 0,-8-158 36 0 0,6 36 172 0 0,2 73 228 0 0,-9-97-349 0 0,5 41-29 0 0,4-1-43 0 0,-2-50-8 0 0,3 38 41 0 0,-10-101-46 0 0,22 267 439 0 0,-6-166-215 0 0,-9-66-118 0 0,5 85 1 0 0,-3 109 0 0 0,-10 545 1003 0 0,19-538-1013 0 0,1-30-56 0 0,-10-97 96 0 0,9 87 174 0 0,1 105-12 0 0,-20 169-284 0 0,-10-278-31 0 0,10-157 4 0 0,8 212 29 0 0,4 125 0 0 0,-12-293 4 0 0,-20 249 6 0 0,18-295-46 0 0,-3 1-1 0 0,-13 61 0 0 0,2-22 3 0 0,-3 12 8 0 0,-8 1-19 0 0,21-64 17 0 0,-16 49 0 0 0,-2 2 4 0 0,16-58-4 0 0,6-21-8 0 0,0 0 1 0 0,1 0-1 0 0,-1 0 0 0 0,1 1 0 0 0,0-1 1 0 0,0 9-1 0 0,-3 3-194 0 0,4-16 162 0 0,0 0 0 0 0,-1-1 0 0 0,1 1 0 0 0,0 0 0 0 0,-1 0 0 0 0,1-1 0 0 0,0 1 0 0 0,0 0 1 0 0,0 0-1 0 0,0-1 0 0 0,0 1 0 0 0,0 0 0 0 0,0 0 0 0 0,0 0 0 0 0,0-1 0 0 0,0 1 0 0 0,0 0 0 0 0,0 0 0 0 0,1-1 0 0 0,-1 1 0 0 0,0 0 0 0 0,1-1 0 0 0,-1 1 1 0 0,0 0-1 0 0,1 0 0 0 0,-1-1 0 0 0,2 2 0 0 0,-2-1-313 0 0,1-1 0 0 0,0 1-1 0 0,0 0 1 0 0,0-1 0 0 0,1 1 0 0 0,-1-1 0 0 0,0 1 0 0 0,0-1 0 0 0,0 1 0 0 0,0-1 0 0 0,0 0-1 0 0,1 1 1 0 0,-1-1 0 0 0,0 0 0 0 0,0 0 0 0 0,0 0 0 0 0,1 0 0 0 0,-1 0 0 0 0,0 0 0 0 0,0 0-1 0 0,0-1 1 0 0,1 1 0 0 0,-1 0 0 0 0,0-1 0 0 0,0 1 0 0 0,0-1 0 0 0,0 1 0 0 0,0-1 0 0 0,0 1-1 0 0,2-2 1 0 0,8-2-1663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06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2410 284 0 0,'0'0'687'0'0,"8"-4"2618"0"0,-9 3-3145 0 0,0 1 0 0 0,0-1-1 0 0,0 1 1 0 0,0-1 0 0 0,0 0 0 0 0,0 1-1 0 0,0-1 1 0 0,0 0 0 0 0,0 0-1 0 0,1 0 1 0 0,-1 1 0 0 0,0-1-1 0 0,0 0 1 0 0,1 0 0 0 0,-1 0-1 0 0,1 0 1 0 0,-1 0 0 0 0,1-1-1 0 0,-1 1 1 0 0,1 0 0 0 0,-1 0 0 0 0,1 0-1 0 0,0 0 1 0 0,0 0 0 0 0,0-1-1 0 0,0 1 1 0 0,0 0 0 0 0,0-1-1 0 0,0-3 101 0 0,1 1-1 0 0,0 0 1 0 0,0 0-1 0 0,1 1 0 0 0,-1-1 1 0 0,1 0-1 0 0,-1 0 1 0 0,5-6-1 0 0,2-1 45 0 0,0-1 0 0 0,1 1 0 0 0,1 1 0 0 0,19-19 0 0 0,177-142 779 0 0,-134 121-587 0 0,99-52 0 0 0,-82 52-326 0 0,362-232 52 0 0,-379 234-184 0 0,91-64-16 0 0,65-31-76 0 0,-103 70 18 0 0,279-178 337 0 0,-359 225-230 0 0,57-22 0 0 0,-4 2-55 0 0,193-91-43 0 0,-231 109 19 0 0,-42 21 6 0 0,-1-1-1 0 0,0 0 1 0 0,21-15-1 0 0,-30 18 5 0 0,1 0-1 0 0,0 0 0 0 0,-1 1 1 0 0,17-5-1 0 0,-17 7-1 0 0,0-1 1 0 0,1-1-1 0 0,-1 1 0 0 0,0-1 0 0 0,-1-1 0 0 0,14-9 0 0 0,37-21-23 0 0,-48 27 22 0 0,1 1 1 0 0,-1 0-1 0 0,23-10 0 0 0,21-14 11 0 0,-40 22-12 0 0,1 0 1 0 0,27-11-1 0 0,15-9-16 0 0,-27 13 23 0 0,49-19 0 0 0,-45 21-13 0 0,48-27 1 0 0,-61 31 8 0 0,1 0 1 0 0,0 2 0 0 0,27-8-1 0 0,0-10 142 0 0,-29 18-96 0 0,0-1 0 0 0,-1 0 0 0 0,0-2 1 0 0,-1 0-1 0 0,27-21 0 0 0,16-22 153 0 0,-41 34-1389 0 0,43-31-1 0 0,-56 47 231 0 0,-1 0 1 0 0,1 0-1 0 0,-1 0 0 0 0,1 1 0 0 0,0 0 1 0 0,1 1-1 0 0,-1-1 0 0 0,0 1 1 0 0,1 1-1 0 0,-1-1 0 0 0,14 1 1 0 0,-10 1-704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17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0 384 0 0,'0'0'1266'0'0,"-11"19"4495"0"0,-22 38 305 0 0,24-34-5134 0 0,1 0 1 0 0,-8 32-1 0 0,7 46-599 0 0,6-77-324 0 0,1 0 1 0 0,1 1-1 0 0,3 25 1 0 0,0 4-9 0 0,8 106 15 0 0,-1-52-9 0 0,1 66-2 0 0,10 86-9 0 0,-21-207-2 0 0,0-8-18 0 0,2 1 1 0 0,8 52-1 0 0,-6-75-8 0 0,-2 1-1 0 0,0 24 1 0 0,-2-25-19 0 0,2-1-1 0 0,4 32 1 0 0,-2-24-24 0 0,0 1 0 0 0,-3 0 0 0 0,-2 33 0 0 0,0 5-200 0 0,11 116-800 0 0,11-48 834 0 0,-19-118 241 0 0,1 1 0 0 0,1-1 0 0 0,5 21 0 0 0,-3-21-25 0 0,-1 1-1 0 0,-1-1 1 0 0,0 23-1 0 0,7 82-519 0 0,-9-117 512 0 0,-1 0-1 0 0,1 0 1 0 0,1 0 0 0 0,-1 0-1 0 0,4 8 1 0 0,-3-8 13 0 0,0 0-1 0 0,0 1 1 0 0,-1-1 0 0 0,0 0-1 0 0,1 10 1 0 0,17 273-93 0 0,-19-244 105 0 0,0 16-10 0 0,9 81 0 0 0,-6-104 18 0 0,-1 57-1 0 0,-2-55 13 0 0,4 43-1 0 0,3-4-8 0 0,-6-48-1 0 0,13 65-1 0 0,-8-64-2 0 0,2 61 0 0 0,-1-15-4 0 0,11 178 13 0 0,-17-226-6 0 0,2-1-1 0 0,7 31 1 0 0,-4-30 2 0 0,-1 0 1 0 0,-1 31 0 0 0,6 13 2 0 0,0 0 9 0 0,9 141-13 0 0,-9-60 7 0 0,0 7 0 0 0,-10-148-11 0 0,0 49 24 0 0,8 33 37 0 0,-2-6-14 0 0,-2-12-20 0 0,1 27 6 0 0,0-4-23 0 0,4 8-3 0 0,1 0 46 0 0,1 23 255 0 0,-2-8 8 0 0,1 42-253 0 0,0-70-72 0 0,-7-64 15 0 0,0 54 0 0 0,-3-56 2 0 0,7 60-1 0 0,-3-55-7 0 0,-1 70 1 0 0,-3-72 6 0 0,1 1-1 0 0,7 42 1 0 0,-4-46-2 0 0,-2 0 0 0 0,-1 0-1 0 0,-4 34 1 0 0,1 6-7 0 0,2 123 59 0 0,0-112-3357 0 0,18-156-4486 0 0,-15 40 6089 0 0,5-2 267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19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1858 592 0 0,'-29'5'7848'0'0,"30"-10"-7309"0"0,-1 1 1 0 0,1 0-1 0 0,0-1 0 0 0,1 1 0 0 0,-1 0 1 0 0,1 0-1 0 0,0 0 0 0 0,0 0 0 0 0,0 0 1 0 0,5-6-1 0 0,35-41-439 0 0,-28 35 193 0 0,15-17 64 0 0,1 2 0 0 0,2 1 0 0 0,39-29 0 0 0,113-68 1328 0 0,-107 76-1444 0 0,-46 32-170 0 0,28-24 19 0 0,67-49-42 0 0,-120 87-48 0 0,341-264-36 0 0,-306 244 98 0 0,2 1 0 0 0,0 2 0 0 0,73-26 0 0 0,51-23-58 0 0,-146 62 4 0 0,10-6-16 0 0,46-32-1 0 0,-25 11 3 0 0,112-56-1 0 0,-144 84 5 0 0,0 0-1 0 0,28-7 0 0 0,-9 3-29 0 0,-9 3 40 0 0,-21 5-7 0 0,1 1 0 0 0,0 0 0 0 0,1 0 0 0 0,-1 1 0 0 0,0 1 0 0 0,18-1 0 0 0,-18 1-3 0 0,1 0 1 0 0,-1 0-1 0 0,20-6 0 0 0,-26 5 1 0 0,0 1 1 0 0,-1 0-1 0 0,1 0 0 0 0,0 0 1 0 0,0 1-1 0 0,0-1 1 0 0,0 1-1 0 0,0 0 0 0 0,0 0 1 0 0,0 0-1 0 0,0 1 0 0 0,7 1 1 0 0,-4 1-5 0 0,0-1 1 0 0,1 0-1 0 0,-1 0 1 0 0,0 0-1 0 0,1-1 1 0 0,-1 0-1 0 0,11 0 1 0 0,28-6 26 0 0,1-1 1 0 0,-1-3 0 0 0,-1-2-1 0 0,56-20 1 0 0,-56 18 71 0 0,-29 7-95 0 0,-1 0 1 0 0,1 0-1 0 0,-1-2 1 0 0,-1 0-1 0 0,0 0 0 0 0,0-2 1 0 0,0 1-1 0 0,19-19 0 0 0,25-19-8 0 0,-31 20-1 0 0,13-8-4 0 0,19-18 3 0 0,-6 15 15 0 0,-29 19-7 0 0,1 2 0 0 0,0 1 1 0 0,34-15-1 0 0,39-25-56 0 0,-80 47-63 0 0,-15 7-240 0 0,-1 0 0 0 0,1 1 0 0 0,0-1 0 0 0,0 1-1 0 0,0 0 1 0 0,0 0 0 0 0,0 0 0 0 0,0 0 0 0 0,0 1 0 0 0,1-1-1 0 0,2 1 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21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25 208 0 0,'0'-19'1841'0'0,"0"13"-351"0"0,0 13-589 0 0,18 13-167 0 0,-7 22-320 0 0,-6-30-344 0 0,-1-1 1 0 0,0 0-1 0 0,-1 1 1 0 0,0 0-1 0 0,-1 0 0 0 0,0 0 1 0 0,0 13-1 0 0,4 23 54 0 0,-2-14-112 0 0,-2 1 0 0 0,-1-1-1 0 0,-2 1 1 0 0,-1-1-1 0 0,-11 58 1 0 0,12-91-11 0 0,-28 335 73 0 0,26-300-77 0 0,-5 25 1 0 0,3-40 1 0 0,1 0 0 0 0,-3 39-1 0 0,6-37 4 0 0,-2 0 0 0 0,-7 31 0 0 0,-18 91 12 0 0,25-110 3 0 0,1 1-1 0 0,4 43 1 0 0,0-13 48 0 0,17 129 118 0 0,-9-113-147 0 0,-6-61 10 0 0,-1 0 1 0 0,0 23-1 0 0,7 48 324 0 0,-11-66-277 0 0,2-1 1 0 0,7 44-1 0 0,2 37 14 0 0,-7-87-62 0 0,-1 1-1 0 0,-1 0 0 0 0,-1 0 1 0 0,-2 29-1 0 0,-1 7 68 0 0,3 210 628 0 0,20-153-593 0 0,-20 317 1208 0 0,10-311-979 0 0,-1-49-127 0 0,1 5 37 0 0,0 118 40 0 0,-10 328 214 0 0,10-424-359 0 0,0 67-60 0 0,9 128-8 0 0,-16-242 131 0 0,9 56-1 0 0,-5-55-85 0 0,1 58 0 0 0,11 141-69 0 0,-9-111-59 0 0,0-65-23 0 0,-7-57-4 0 0,0-1-1 0 0,1 27 0 0 0,6 87 12 0 0,-1-1-3 0 0,1 32-4 0 0,10 63 31 0 0,-20-184-1 0 0,1 1 19 0 0,-2-1 0 0 0,-7 47 0 0 0,-12 81-47 0 0,10-81-31 0 0,0 59 50 0 0,1-4 50 0 0,1-77 105 0 0,4 0 0 0 0,3 75 0 0 0,2-63-150 0 0,9 29 339 0 0,-3-54-2111 0 0,-4 1-6118 0 0,-3-62 4367 0 0,0 2 2093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22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2312 444 0 0,'-50'115'1659'0'0,"41"-102"-1370"0"0,8-12-235 0 0,0 0 0 0 0,1 0 0 0 0,-1 0 0 0 0,0 0 0 0 0,0 1 0 0 0,1-1 0 0 0,-1 0 0 0 0,0 0 0 0 0,1 1 0 0 0,-1-1 0 0 0,1 0 0 0 0,0 1 0 0 0,-1-1 0 0 0,1 0 0 0 0,0 1 0 0 0,0 1 0 0 0,0-3 10 0 0,0-1 0 0 0,-1 1 0 0 0,1 0 0 0 0,0 0 0 0 0,0 0 0 0 0,0 0 0 0 0,0-1 0 0 0,-1 1 0 0 0,1 0 1 0 0,0 0-1 0 0,0 0 0 0 0,0 0 0 0 0,-1 0 0 0 0,1 0 0 0 0,0-1 0 0 0,0 1 0 0 0,0 0 0 0 0,-1 0 0 0 0,1 0 0 0 0,0 0 1 0 0,0 0-1 0 0,-1 0 0 0 0,1 0 0 0 0,0 0 0 0 0,0 0 0 0 0,0 0 0 0 0,-1 0 0 0 0,1 0 0 0 0,0 0 0 0 0,0 0 0 0 0,-1 0 1 0 0,1 0-1 0 0,0 1 0 0 0,0-1 0 0 0,0 0 0 0 0,-1 0 0 0 0,1 0 0 0 0,0 0 0 0 0,26-44 2324 0 0,55-75-313 0 0,44-31-1423 0 0,-35 45-444 0 0,-30 33-111 0 0,4 3-1 0 0,2 3 1 0 0,77-58 0 0 0,46-7 296 0 0,-120 87-355 0 0,103-85 0 0 0,-106 69-53 0 0,144-133-68 0 0,-62 53 74 0 0,106-107 170 0 0,-58 64 1420 0 0,-129 123-987 0 0,11-18-419 0 0,-43 47-191 0 0,9-5 88 0 0,24-13 314 0 0,150-84 593 0 0,-206 125-1195 0 0,0-1-1 0 0,-1-1 1 0 0,0 0-1 0 0,11-13 1 0 0,-10 8-2312 0 0,0-1 0 0 0,-2-1-1 0 0,0 0 1 0 0,15-34 0 0 0,-15 29 978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24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2 180 0 0,'7'-1'3467'0'0,"5"2"-2632"0"0,-2 57-208 0 0,-10-43-459 0 0,0 0-1 0 0,1 0 1 0 0,1 0 0 0 0,3 17-1 0 0,-1-14-28 0 0,0 2-1 0 0,0 31 0 0 0,4 18-30 0 0,-4-40-64 0 0,2 58 1 0 0,-6-58-18 0 0,10 57 0 0 0,-7-58 82 0 0,-1 0 0 0 0,-1 0 0 0 0,-4 37 0 0 0,1 0 81 0 0,2 422 330 0 0,-10-382-349 0 0,10 27-76 0 0,10-69-111 0 0,0-12-5 0 0,-8-43 27 0 0,1 1 0 0 0,-2-1-1 0 0,1 1 1 0 0,0 11 0 0 0,17 177 154 0 0,-9-80-156 0 0,0-64-14 0 0,-7-44 7 0 0,-1 0-1 0 0,0 0 1 0 0,-1 0-1 0 0,1 12 0 0 0,-2-7 41 0 0,1 0-1 0 0,1 0 1 0 0,0 0-1 0 0,1 0 1 0 0,7 21-1 0 0,0 36 401 0 0,-1 27-103 0 0,-6-85-319 0 0,-2 1 0 0 0,0-1 1 0 0,-1 0-1 0 0,0 1 0 0 0,-3 19 0 0 0,1-19 4 0 0,1-1-1 0 0,1 1 1 0 0,0 0-1 0 0,0-1 1 0 0,5 22 0 0 0,-1-13 110 0 0,-1 0 1 0 0,0 44 0 0 0,3 26 183 0 0,-2-58-214 0 0,-2 1 1 0 0,-4 63-1 0 0,0-22-19 0 0,2 263 505 0 0,-10-171-340 0 0,10-70 103 0 0,0 50 4 0 0,0-1-164 0 0,0 73-119 0 0,10-91 420 0 0,-10-62-241 0 0,2-11-145 0 0,-13 107 1 0 0,6-86-122 0 0,-3 9 3 0 0,-3-4 19 0 0,3 1 1 0 0,4 0 0 0 0,7 85-1 0 0,-1-31 3 0 0,0-59-10 0 0,-1-23-2 0 0,-1 0 0 0 0,-11 69 0 0 0,1 0 13 0 0,6-81 55 0 0,2-1 1 0 0,4 62 0 0 0,1-20 24 0 0,7-5 85 0 0,-1-5-85 0 0,1 20-44 0 0,10 87-37 0 0,-10-26-29 0 0,-10-144 33 0 0,1 0 0 0 0,1-1 0 0 0,4 19 0 0 0,-3-18 7 0 0,0 0 1 0 0,-1 0-1 0 0,0 19 1 0 0,18 181 323 0 0,-20-92-355 0 0,0 40 54 0 0,0-54-4743 0 0,18-128-2350 0 0,-17 20 6484 0 0,9-14-946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26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1824 580 0 0,'7'0'6471'0'0,"23"-3"-5589"0"0,-11-7-602 0 0,-1-1-1 0 0,-1 0 0 0 0,0-2 0 0 0,-1 0 0 0 0,25-25 0 0 0,11-9 409 0 0,-35 33-488 0 0,85-72 1138 0 0,130-82 1 0 0,138-83-648 0 0,-133 74-717 0 0,-87 63 29 0 0,-34 38-31 0 0,-87 55 5 0 0,140-101-9 0 0,-133 99-14 0 0,0 2 1 0 0,76-31-1 0 0,75-32-250 0 0,-154 70 285 0 0,48-30 0 0 0,-29 15 2 0 0,178-112-40 0 0,-128 75 17 0 0,-13 12-424 0 0,118-52 1 0 0,-200 103 294 0 0,24-7-646 0 0,-17 10-485 0 0,-12-1 1222 0 0,1 1 0 0 0,-1 0 0 0 0,1-1-1 0 0,0 1 1 0 0,-1 0 0 0 0,1 0 0 0 0,0 1 0 0 0,-1-1-1 0 0,1 1 1 0 0,-1-1 0 0 0,1 1 0 0 0,-1 0 0 0 0,1 0 0 0 0,-1 0-1 0 0,1 0 1 0 0,-1 0 0 0 0,0 0 0 0 0,1 1 0 0 0,-1-1-1 0 0,0 1 1 0 0,3 3 0 0 0,20 18-26 0 0,-20-20 95 0 0,-1 0 1 0 0,0 1-1 0 0,0-1 0 0 0,0 1 1 0 0,-1 0-1 0 0,6 7 0 0 0,1 7 0 0 0,0 0 0 0 0,-2 1 0 0 0,0 1 0 0 0,-1 0 0 0 0,0 0 0 0 0,-2 0-1 0 0,-1 0 1 0 0,0 1 0 0 0,-1 0 0 0 0,-1 23 0 0 0,3 40 15 0 0,-2-57-22 0 0,-1 0-1 0 0,-4 44 1 0 0,-4-1-1 0 0,-15 102 9 0 0,-22 84 30 0 0,17-85-9 0 0,-1 135 55 0 0,16-139-39 0 0,9-65-8 0 0,3-70-19 0 0,-2 0-1 0 0,-8 59 0 0 0,-25 174 11 0 0,27-189-13 0 0,1-2 46 0 0,4 0 0 0 0,10 123-1 0 0,-3-64 147 0 0,0 3 10 0 0,0 44-79 0 0,0-6-74 0 0,1-64 46 0 0,-5-69 72 0 0,13 81-1 0 0,-7-73-11 0 0,-2 0-1 0 0,-3 0 0 0 0,-4 73 1 0 0,0-25-86 0 0,2-47-56 0 0,1-12-7 0 0,-1-1 0 0 0,-11 72-1 0 0,4-54 38 0 0,2 0 0 0 0,2 0 0 0 0,6 69-1 0 0,-1-16 180 0 0,-2-106-226 0 0,0 31 121 0 0,1 1 0 0 0,8 48 0 0 0,4 42 66 0 0,-8-51-141 0 0,3 24-43 0 0,4 23-12 0 0,-3 74 43 0 0,-3-113 10 0 0,-8 43 40 0 0,0-29-51 0 0,2 378 39 0 0,-15-306-5 0 0,1 0-42 0 0,14-163-30 0 0,0 52-17 0 0,-9 66 0 0 0,6-56 34 0 0,3-50-8 0 0,-1 1 0 0 0,0-1 0 0 0,-5 23 0 0 0,1-11-4 0 0,1 0-1 0 0,1 0 1 0 0,2 32-1 0 0,-4 39-9 0 0,1-43 27 0 0,4 85 0 0 0,2-52 39 0 0,8 110 94 0 0,-10-106-74 0 0,18 154 0 0 0,-14-206-111 0 0,-2 1 0 0 0,-4 57-1 0 0,0-17-983 0 0,2-36-877 0 0,0-25-3954 0 0,-10-26 2948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28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2841 97 120 0 0,'0'-97'4112'0'0,"-29"128"-2061"0"0,-74 65-524 0 0,37-29-1268 0 0,-16 9-174 0 0,37-37-58 0 0,-83 66 659 0 0,-163 102 0 0 0,141-104-198 0 0,-196 107 414 0 0,334-204-899 0 0,-93 52 447 0 0,-195 144 0 0 0,244-161 40 0 0,-2-2 0 0 0,-114 58 1 0 0,-74 19 258 0 0,221-105-644 0 0,-3 3 16 0 0,0 2-1 0 0,1 1 0 0 0,1 1 0 0 0,1 1 0 0 0,-31 30 1 0 0,16-17 35 0 0,26-21-89 0 0,1 0 1 0 0,0 0-1 0 0,-14 17 1 0 0,-31 29 177 0 0,40-41-191 0 0,-1 3-7 0 0,16-15-38 0 0,0 0 0 0 0,0 1-1 0 0,-1-1 1 0 0,0-1 0 0 0,1 1-1 0 0,-1 0 1 0 0,0-1 0 0 0,-1 0-1 0 0,1 0 1 0 0,-7 4 0 0 0,-31 25 23 0 0,18-8-373 0 0,-1-2 1 0 0,-36 25-1 0 0,45-36-702 0 0,14-9 696 0 0,1-1-1 0 0,-1 1 1 0 0,1-1 0 0 0,-1 1-1 0 0,1 0 1 0 0,0-1 0 0 0,0 1 0 0 0,0 0-1 0 0,0 0 1 0 0,0 0 0 0 0,0 0-1 0 0,0 0 1 0 0,0 0 0 0 0,1 0 0 0 0,-1 0-1 0 0,1 0 1 0 0,0 0 0 0 0,-1 0-1 0 0,1 0 1 0 0,0 0 0 0 0,0 1-1 0 0,0-1 1 0 0,1 0 0 0 0,-1 0 0 0 0,0 0-1 0 0,1 0 1 0 0,0 0 0 0 0,-1 0-1 0 0,1 0 1 0 0,2 4 0 0 0,-1 2-455 0 0,6 9-818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 4 0 0,'-3'3'7230'0'0,"-13"25"-5312"0"0,7 3-237 0 0,-7 45 1 0 0,-1 92 271 0 0,12-106-1410 0 0,-2 116 986 0 0,23 261-1 0 0,-5-238-1066 0 0,8 100 71 0 0,18 152-56 0 0,10 147-343 0 0,-40-446-194 0 0,0 75-50 0 0,-6-65-2366 0 0,-4-138 662 0 0,1-2-3383 0 0,2-53-4592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34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71 522 156 0 0,'-23'-9'6808'0'0,"-24"13"5918"0"0,46-4-12616 0 0,3 0 173 0 0,27-5 499 0 0,86-11-328 0 0,-24 5-376 0 0,18-12-51 0 0,160-56 0 0 0,95-60-41 0 0,-195 72 56 0 0,-103 39-14 0 0,55-19 68 0 0,-57 28-8 0 0,1 3 1 0 0,81-10 0 0 0,94 17-552 0 0,-227 9 459 0 0,-11 0 0 0 0,0 0 0 0 0,4 0 2 0 0,-4 0 24 0 0,26 4 7 0 0,-27-4-26 0 0,7-2-1822 0 0,-46-12-12981 0 0,35 13 13779 0 0,-23-9-1451 0 0,17 2 1438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35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359 124 92 0 0,'-2'-3'13'0'0,"1"-1"0"0"0,-1 1 0 0 0,0 0 1 0 0,0 0-1 0 0,0 0 0 0 0,0 0 0 0 0,-1 0 0 0 0,1 0 0 0 0,-1 0 0 0 0,1 1 0 0 0,-1 0 1 0 0,0-1-1 0 0,0 1 0 0 0,0 0 0 0 0,-6-2 0 0 0,-16-15 153 0 0,-42-35 1694 0 0,67 53-1778 0 0,0 1 1 0 0,-1 0-1 0 0,1-1 0 0 0,0 1 0 0 0,-1 0 0 0 0,1 0 0 0 0,0-1 1 0 0,-1 1-1 0 0,1 0 0 0 0,-1 0 0 0 0,1-1 0 0 0,-1 1 0 0 0,1 0 1 0 0,0 0-1 0 0,-1 0 0 0 0,1 0 0 0 0,-1 0 0 0 0,1 0 1 0 0,-1-1-1 0 0,1 1 0 0 0,-1 0 0 0 0,1 0 0 0 0,-1 1 0 0 0,1-1 1 0 0,0 0-1 0 0,-1 0 0 0 0,1 0 0 0 0,-1 0 0 0 0,1 0 0 0 0,-1 0 1 0 0,1 1-1 0 0,-1-1 0 0 0,1 0 0 0 0,0 0 0 0 0,-1 1 1 0 0,1-1-1 0 0,0 0 0 0 0,-1 0 0 0 0,1 1 0 0 0,0-1 0 0 0,-1 0 1 0 0,1 1-1 0 0,0-1 0 0 0,-1 1 0 0 0,-9 31 1931 0 0,8-21-1451 0 0,1 1-1 0 0,1-1 0 0 0,-1 1 0 0 0,4 20 1 0 0,26 86 2708 0 0,-26-105-3035 0 0,1 0-1 0 0,0 0 1 0 0,1 0-1 0 0,0-1 1 0 0,11 19-1 0 0,6 15 221 0 0,43 112 81 0 0,-61-135-600 0 0,-4-23 61 0 0,0 0-1 0 0,-1 1 0 0 0,1-1 1 0 0,0 0-1 0 0,0 0 0 0 0,0 1 1 0 0,0-1-1 0 0,-1 0 0 0 0,1 0 1 0 0,0 1-1 0 0,0-1 1 0 0,-1 0-1 0 0,1 0 0 0 0,0 0 1 0 0,-1 0-1 0 0,1 1 0 0 0,0-1 1 0 0,0 0-1 0 0,-1 0 0 0 0,1 0 1 0 0,0 0-1 0 0,-1 0 0 0 0,1 0 1 0 0,0 0-1 0 0,-1 0 0 0 0,1 0 1 0 0,0 0-1 0 0,-1 0 1 0 0,1 0-1 0 0,0 0 0 0 0,-1 0 1 0 0,1 0-1 0 0,0 0 0 0 0,0 0 1 0 0,-1 0-1 0 0,-2-2-16 0 0,1 1 1 0 0,-1 0-1 0 0,1 0 0 0 0,-1-1 0 0 0,1 0 0 0 0,0 1 1 0 0,0-1-1 0 0,0 0 0 0 0,0 0 0 0 0,0 0 1 0 0,0 0-1 0 0,-2-4 0 0 0,-96-131-710 0 0,81 107 613 0 0,-115-190-355 0 0,85 113 482 0 0,48 106 4 0 0,0 1 1 0 0,0-1-1 0 0,1 0 0 0 0,-1 0 0 0 0,1 0 0 0 0,-1 0 0 0 0,1 0 0 0 0,-1 0 0 0 0,1 0 0 0 0,0 0 0 0 0,0 0 0 0 0,-1 0 0 0 0,1 0 0 0 0,0 0 0 0 0,0 0 1 0 0,0 0-1 0 0,0 0 0 0 0,0 0 0 0 0,0 0 0 0 0,0 0 0 0 0,0-1 0 0 0,1 1 0 0 0,-1 0 0 0 0,0 0 0 0 0,1 0 0 0 0,-1 0 0 0 0,1 0 0 0 0,-1 1 1 0 0,1-1-1 0 0,-1 0 0 0 0,1 0 0 0 0,-1 0 0 0 0,1 0 0 0 0,0 0 0 0 0,0 0 0 0 0,1 0 25 0 0,0 0-1 0 0,-1 1 1 0 0,1-1-1 0 0,-1 1 1 0 0,1-1-1 0 0,0 1 1 0 0,-1 0-1 0 0,1 0 1 0 0,0 0-1 0 0,-1 0 1 0 0,1 0-1 0 0,0 0 1 0 0,-1 0-1 0 0,1 0 1 0 0,0 0-1 0 0,-1 1 1 0 0,1-1-1 0 0,0 1 1 0 0,2 1-1 0 0,168 83 1470 0 0,-100-47-1092 0 0,1-3 0 0 0,99 32 0 0 0,73 8 403 0 0,-244-75-818 0 0,0 0 0 0 0,1 0 0 0 0,-1 0 0 0 0,0 0 0 0 0,0 1-1 0 0,1-1 1 0 0,-1 0 0 0 0,0 1 0 0 0,0-1 0 0 0,0 1 0 0 0,0 0 0 0 0,0-1 0 0 0,0 1 0 0 0,1 0-1 0 0,-1-1 1 0 0,-1 1 0 0 0,1 0 0 0 0,0 0 0 0 0,0 0 0 0 0,0 0 0 0 0,0 0 0 0 0,0 1 0 0 0,-18 10-6 0 0,-11 7-2 0 0,23-13 6 0 0,-1 0 1 0 0,0 0-1 0 0,0-1 1 0 0,-11 8-1 0 0,9-8 1 0 0,0 1 0 0 0,1 0-1 0 0,0 1 1 0 0,-11 12 0 0 0,3-1 37 0 0,0-2 0 0 0,-23 20 0 0 0,-12 13-10 0 0,-63 59-1921 0 0,32-41-4580 0 0,71-59 4131 0 0,0-1 1 0 0,-1 0 0 0 0,-19 8-1 0 0,12-7 733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38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138 234 796 0 0,'-32'19'7309'0'0,"5"-3"115"0"0,8-12-5575 0 0,-19 5-587 0 0,36-9-1164 0 0,-17 5 1382 0 0,20-4-1376 0 0,0 0 1 0 0,0-1 0 0 0,0 1-1 0 0,0-1 1 0 0,0 0 0 0 0,0 1-1 0 0,0-1 1 0 0,1 0 0 0 0,-1 0-1 0 0,0 0 1 0 0,0 0 0 0 0,0 0-1 0 0,0 0 1 0 0,0 0-1 0 0,1 0 1 0 0,-1 0 0 0 0,0 0-1 0 0,0-1 1 0 0,0 1 0 0 0,1-1-1 0 0,31-5 17 0 0,-31 5-57 0 0,431-123 870 0 0,-160 40-766 0 0,-202 62-126 0 0,-34 10 26 0 0,69-14 0 0 0,-81 21-55 0 0,-13 2-11 0 0,0 1 0 0 0,-1 1 0 0 0,1-1 1 0 0,0 2-1 0 0,0 0 0 0 0,0 0 1 0 0,20 4-1 0 0,11 8 202 0 0,-40-11-437 0 0,-1 0-1 0 0,1 0 1 0 0,-1-1-1 0 0,1 1 1 0 0,0-1-1 0 0,-1 1 1 0 0,1-1-1 0 0,0 0 1 0 0,-1 0-1 0 0,6 0 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39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305 217 444 0 0,'-19'-31'1066'0'0,"16"26"-848"0"0,0 0 0 0 0,0 0 0 0 0,0 0 0 0 0,0 0 1 0 0,-1 1-1 0 0,0-1 0 0 0,0 1 0 0 0,-6-6 0 0 0,-6-3 817 0 0,15 12-921 0 0,0 0 1 0 0,0 0-1 0 0,0 0 1 0 0,0 0-1 0 0,0 0 1 0 0,-1 0-1 0 0,1 0 1 0 0,0 0 0 0 0,-1 0-1 0 0,1 1 1 0 0,0-1-1 0 0,-1 0 1 0 0,1 1-1 0 0,-1-1 1 0 0,1 1-1 0 0,-1 0 1 0 0,1-1-1 0 0,-1 1 1 0 0,1 0-1 0 0,-1 0 1 0 0,1 0-1 0 0,-1 0 1 0 0,1 0 0 0 0,-1 0-1 0 0,1 1 1 0 0,-1-1-1 0 0,1 0 1 0 0,-1 1-1 0 0,1-1 1 0 0,-1 1-1 0 0,-1 1 1 0 0,1-1 34 0 0,1 1 0 0 0,-1 0 0 0 0,1-1 0 0 0,0 1 0 0 0,-1 0 1 0 0,1 0-1 0 0,0 0 0 0 0,0 0 0 0 0,0 0 0 0 0,0 0 0 0 0,1 1 0 0 0,-1-1 1 0 0,0 0-1 0 0,1 0 0 0 0,0 0 0 0 0,-1 4 0 0 0,0 41 1487 0 0,11-2-886 0 0,3 0-1 0 0,1-1 1 0 0,24 50-1 0 0,-13-27-291 0 0,-18-46-330 0 0,1 0 1 0 0,11 21 0 0 0,-94-174-458 0 0,15 36-139 0 0,-8-15 123 0 0,64 101 327 0 0,-11-17-12 0 0,2-1 1 0 0,-17-49-1 0 0,12 38 17 0 0,16 35 168 0 0,-1 0-1 0 0,1 0 1 0 0,0 0 0 0 0,0-1 0 0 0,0 1 0 0 0,1-1-1 0 0,-1 1 1 0 0,1-1 0 0 0,0 0 0 0 0,1 1 0 0 0,-1-6 0 0 0,42 10 1146 0 0,-1 4-973 0 0,1 1-1 0 0,-1 2 1 0 0,0 2 0 0 0,66 23-1 0 0,-22-6-28 0 0,218 54 534 0 0,-273-73-824 0 0,-24-7-8 0 0,0 1 0 0 0,-1 0 0 0 0,1 0 0 0 0,-1 1 0 0 0,1-1 0 0 0,-1 1 0 0 0,0 0 0 0 0,0 0 0 0 0,0 0 0 0 0,5 4 0 0 0,12 4 3 0 0,-19-9-4 0 0,1 0 0 0 0,-1-1 0 0 0,0 1 0 0 0,1 0 0 0 0,-1 1 1 0 0,0-1-1 0 0,0 0 0 0 0,0 1 0 0 0,0-1 0 0 0,0 1 0 0 0,2 2 0 0 0,43 36 0 0 0,-1 24-20 0 0,-45-62 19 0 0,0 0-1 0 0,0-1 1 0 0,0 1 0 0 0,0 0 0 0 0,-1 0 0 0 0,1-1-1 0 0,-1 1 1 0 0,1 0 0 0 0,-1 0 0 0 0,1 0 0 0 0,-1 0-1 0 0,0 0 1 0 0,0 0 0 0 0,0 0 0 0 0,0 0 0 0 0,-1 0-1 0 0,1-1 1 0 0,0 1 0 0 0,-1 0 0 0 0,1 0-1 0 0,-2 2 1 0 0,-14 32-13 0 0,15-35 14 0 0,-7 12-2 0 0,-1 0 0 0 0,-1-1 0 0 0,0 0 0 0 0,-1-1 0 0 0,0 0 0 0 0,0 0 0 0 0,-1-1 0 0 0,-19 11 0 0 0,-5 2-40 0 0,-75 34 1 0 0,53-32-563 0 0,-69 20-1 0 0,29-22-3122 0 0,72-19-1006 0 0,-47 1 1 0 0,45-1 556 0 0,18-4 2565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4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109 208 984 0 0,'-12'0'1457'0'0,"1"0"0"0"0,0 1 0 0 0,-1 1 0 0 0,1 0 0 0 0,0 1-1 0 0,-29 6 6571 0 0,79-12-7474 0 0,1-3 0 0 0,-1-1 0 0 0,0-2 0 0 0,44-16 0 0 0,-28 9-291 0 0,-43 12-246 0 0,340-88 466 0 0,-279 76-349 0 0,1 4 1 0 0,138-5-1 0 0,564 13-25 0 0,-761 1-111 0 0,-12 3 3 0 0,0-1 0 0 0,0 1 0 0 0,0-1-1 0 0,0 1 1 0 0,0 0 0 0 0,0 0-1 0 0,0 0 1 0 0,0 0 0 0 0,0 1 0 0 0,0-1-1 0 0,0 1 1 0 0,0 0 0 0 0,-1 0 0 0 0,1 0-1 0 0,5 2 1 0 0,-7-2-45 0 0,-1-1 0 0 0,1 0 0 0 0,0 0 0 0 0,0 1 1 0 0,-1-1-1 0 0,1 0 0 0 0,0 0 0 0 0,0 0 0 0 0,-1 0 0 0 0,1 0 0 0 0,0 0 0 0 0,0 0 0 0 0,0 0 1 0 0,-1 0-1 0 0,1-1 0 0 0,0 1 0 0 0,0 0 0 0 0,-1 0 0 0 0,1-1 0 0 0,0 1 0 0 0,-1 0 0 0 0,2-1 1 0 0,-87-15-18981 0 0,75 16 17776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1:41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211 174 12 0 0,'-53'-40'2116'0'0,"38"31"-1389"0"0,0 1-1 0 0,0 0 0 0 0,-32-10 0 0 0,24 15 968 0 0,22 3-1639 0 0,1 0 0 0 0,0 1 1 0 0,0-1-1 0 0,-1 0 0 0 0,1 0 0 0 0,0 0 0 0 0,0 0 0 0 0,0 0 0 0 0,-1 1 0 0 0,1-1 1 0 0,0 0-1 0 0,0 0 0 0 0,0 0 0 0 0,0 1 0 0 0,-1-1 0 0 0,1 0 0 0 0,0 0 1 0 0,0 1-1 0 0,0-1 0 0 0,0 0 0 0 0,0 0 0 0 0,0 1 0 0 0,0-1 0 0 0,0 0 0 0 0,0 0 1 0 0,0 1-1 0 0,0-1 0 0 0,0 0 0 0 0,0 0 0 0 0,0 1 0 0 0,0-1 0 0 0,0 0 1 0 0,0 0-1 0 0,0 1 0 0 0,0-1 0 0 0,0 0 0 0 0,0 0 0 0 0,0 1 0 0 0,0-1 0 0 0,0 0 1 0 0,1 0-1 0 0,-1 1 0 0 0,0-1 0 0 0,0 0 0 0 0,0 0 0 0 0,0 0 0 0 0,1 0 0 0 0,-1 1 1 0 0,0-1-1 0 0,0 0 0 0 0,0 0 0 0 0,1 0 0 0 0,-1 0 0 0 0,0 0 0 0 0,0 1 1 0 0,1-1-1 0 0,-1 0 0 0 0,0 0 0 0 0,0 0 0 0 0,1 0 0 0 0,-1 0 0 0 0,0 0 0 0 0,1 0 1 0 0,43 52 2429 0 0,-8-7-1439 0 0,-17-25-728 0 0,4 5 43 0 0,0 1 1 0 0,26 38-1 0 0,5 7-38 0 0,-39-53-266 0 0,-1 0-1 0 0,13 20 0 0 0,49 86-105 0 0,-74-112-174 0 0,-14-15 38 0 0,-13-12-70 0 0,-37-57-313 0 0,-66-102 0 0 0,113 154 532 0 0,-18-27-34 0 0,-2-1 36 0 0,-47-87 0 0 0,67 115 49 0 0,13 19-11 0 0,1 0 0 0 0,0-1 0 0 0,0 1 0 0 0,0 0 0 0 0,0 0 0 0 0,0-1 0 0 0,0 1 0 0 0,0-1 0 0 0,0 1 0 0 0,1-1 0 0 0,-1 1 0 0 0,0-1 0 0 0,1 1 0 0 0,0-1-1 0 0,-1 0 1 0 0,1 1 0 0 0,0-3 0 0 0,-4-15 217 0 0,2-3 878 0 0,3 22-1071 0 0,0-1 0 0 0,-1 0 0 0 0,1 0 0 0 0,0 0-1 0 0,0 1 1 0 0,0-1 0 0 0,0 0 0 0 0,0 1 0 0 0,0-1 0 0 0,0 1 0 0 0,0-1 0 0 0,0 1 0 0 0,1 0 0 0 0,-1-1 0 0 0,0 1-1 0 0,0 0 1 0 0,0 0 0 0 0,0 0 0 0 0,0 0 0 0 0,1 0 0 0 0,-1 0 0 0 0,0 0 0 0 0,2 0 0 0 0,148 14 1032 0 0,-77-6-665 0 0,27 2 13 0 0,159 20 393 0 0,-162-11-556 0 0,169 55-1 0 0,-231-64-191 0 0,-27-8-40 0 0,0 0 0 0 0,0 0-1 0 0,0 1 1 0 0,0 0 0 0 0,-1 1 0 0 0,0 0-1 0 0,9 6 1 0 0,-16-9-13 0 0,0 1 1 0 0,-1-1-1 0 0,1 1 1 0 0,0 0-1 0 0,-1-1 1 0 0,1 1-1 0 0,-1 0 0 0 0,0 0 1 0 0,0-1-1 0 0,0 1 1 0 0,0 0-1 0 0,0 0 1 0 0,0-1-1 0 0,0 1 0 0 0,0 0 1 0 0,-1 0-1 0 0,0 3 1 0 0,-8 27 10 0 0,4-21-10 0 0,-1 0 0 0 0,0 0 0 0 0,0 0 0 0 0,-1-1-1 0 0,-1 0 1 0 0,1 0 0 0 0,-2-1 0 0 0,-8 9 0 0 0,-85 66 19 0 0,85-71-16 0 0,-44 30-48 0 0,-81 41 0 0 0,72-44-297 0 0,36-21-544 0 0,-1-2-1 0 0,-1-2 1 0 0,-52 16 0 0 0,-116 19-9222 0 0,160-40 6903 0 0,24-5 1663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15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77 780 0 0,'-4'-8'1014'0'0,"-20"-40"5814"0"0,22 46-6115 0 0,1 0 1 0 0,-1 0-1 0 0,1 0 1 0 0,-1 0-1 0 0,0 1 1 0 0,0-1-1 0 0,0 0 1 0 0,0 1-1 0 0,0-1 1 0 0,-3 0-1 0 0,5 1-605 0 0,-1 1 1 0 0,0 1-1 0 0,0-1 0 0 0,0 0 0 0 0,0 0 0 0 0,0 0 0 0 0,1 0 1 0 0,-1 1-1 0 0,0-1 0 0 0,0 0 0 0 0,0 0 0 0 0,1 1 0 0 0,-1-1 1 0 0,0 1-1 0 0,0-1 0 0 0,1 1 0 0 0,-1-1 0 0 0,0 1 0 0 0,1 0 1 0 0,-1-1-1 0 0,1 1 0 0 0,-1 0 0 0 0,1-1 0 0 0,-1 1 0 0 0,1 0 1 0 0,-1-1-1 0 0,1 1 0 0 0,0 0 0 0 0,-1 0 0 0 0,1 0 0 0 0,0 0 1 0 0,0-1-1 0 0,0 1 0 0 0,-1 0 0 0 0,1 0 0 0 0,0 0 0 0 0,0 1 1 0 0,-4 37 493 0 0,25 80 263 0 0,6-14-645 0 0,-4-35-168 0 0,23 70 67 0 0,34 92-1534 0 0,-53-145-1572 0 0,-19-52 326 0 0,-3-12 28 0 0,-4-14 1463 0 0,0-2-248 0 0,0 7-1032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15.6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465 70 784 0 0,'5'-12'1112'0'0,"7"-6"361"0"0,-3-21 11142 0 0,-41 56-10546 0 0,17-9-1367 0 0,-22 12 31 0 0,-108 78-231 0 0,104-66-700 0 0,3-1-460 0 0,-17 18-907 0 0,-3 2-3244 0 0,-2-3-6075 0 0,51-41 9384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16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38 403 96 0 0,'6'33'7591'0'0,"18"18"-2328"0"0,-3-8-2408 0 0,2 3-826 0 0,-5-10-1105 0 0,-15-31-852 0 0,-1 1 0 0 0,0 0 0 0 0,0-1 0 0 0,0 1 0 0 0,-1 0 0 0 0,0 0 0 0 0,1 9 0 0 0,-2-14-73 0 0,0-1 0 0 0,0 0 0 0 0,0 0 0 0 0,0 0 1 0 0,0 0-1 0 0,0 0 0 0 0,0 0 0 0 0,0 0 0 0 0,0 1 0 0 0,0-1 1 0 0,0 0-1 0 0,0 0 0 0 0,0 0 0 0 0,0 0 0 0 0,0 0 0 0 0,0 0 1 0 0,0 1-1 0 0,0-1 0 0 0,0 0 0 0 0,0 0 0 0 0,0 0 0 0 0,0 0 1 0 0,0 0-1 0 0,0 0 0 0 0,0 0 0 0 0,0 1 0 0 0,0-1 0 0 0,0 0 1 0 0,0 0-1 0 0,-1 0 0 0 0,1 0 0 0 0,0 0 0 0 0,0 0 0 0 0,0 0 1 0 0,0 0-1 0 0,0 0 0 0 0,0 0 0 0 0,0 0 0 0 0,0 1 0 0 0,-1-1 0 0 0,1 0 1 0 0,0 0-1 0 0,0 0 0 0 0,0 0 0 0 0,0 0 0 0 0,0 0 0 0 0,0 0 1 0 0,0 0-1 0 0,-1 0 0 0 0,1 0 0 0 0,0 0 0 0 0,0 0 0 0 0,0 0 1 0 0,0 0-1 0 0,0 0 0 0 0,0 0 0 0 0,-1 0 0 0 0,1-1 0 0 0,0 1 1 0 0,0 0-1 0 0,0 0 0 0 0,-7-6-55 0 0,7 6 54 0 0,-35-43-159 0 0,20 19 84 0 0,1-1 0 0 0,1 0 0 0 0,1-1 0 0 0,-14-46 0 0 0,15 30 4 0 0,8 31 49 0 0,2 1 0 0 0,-1-1 1 0 0,1 0-1 0 0,1 1 0 0 0,0-15 0 0 0,1 16 39 0 0,1 0 1 0 0,-1 0-1 0 0,2 0 0 0 0,-1 0 1 0 0,1 0-1 0 0,0 1 0 0 0,1-1 1 0 0,0 1-1 0 0,8-13 0 0 0,-6 13-59 0 0,1-1 0 0 0,0 1 0 0 0,0 0 0 0 0,1 1 0 0 0,-1 0 0 0 0,2 0-1 0 0,-1 0 1 0 0,12-5 0 0 0,-8 5-236 0 0,0 1-1 0 0,0 0 1 0 0,23-7-1 0 0,61-13-4711 0 0,-31 10 62 0 0,0 2 694 0 0,-22 6 2634 0 0,-18 3 1619 0 0,17-9 779 0 0,-26 7-140 0 0,-7 1-92 0 0,2-4 625 0 0,-11 10-1152 0 0,0 0-1 0 0,0-1 1 0 0,1 1 0 0 0,-1 0 0 0 0,0 0 0 0 0,0-1 0 0 0,1 1-1 0 0,-1 0 1 0 0,0-1 0 0 0,0 1 0 0 0,0 0 0 0 0,0-1 0 0 0,0 1 0 0 0,1-1-1 0 0,-1 1 1 0 0,0 0 0 0 0,0-1 0 0 0,0 1 0 0 0,0 0 0 0 0,0-1-1 0 0,0 1 1 0 0,0 0 0 0 0,0-1 0 0 0,0 1 0 0 0,0-1 0 0 0,-1 1-1 0 0,1 0 1 0 0,0-1 0 0 0,0 1 0 0 0,0 0 0 0 0,0-1 0 0 0,0 1-1 0 0,-1 0 1 0 0,1-1 0 0 0,0 1 0 0 0,0 0 0 0 0,-1-1 0 0 0,1 1 0 0 0,0 0-1 0 0,-1-1 1 0 0,-18-4 798 0 0,-23 7 273 0 0,33 0-876 0 0,0 1 0 0 0,1 0-1 0 0,-1 0 1 0 0,1 1-1 0 0,0 1 1 0 0,0-1-1 0 0,0 1 1 0 0,0 0 0 0 0,1 1-1 0 0,0 0 1 0 0,0 0-1 0 0,0 1 1 0 0,1 0 0 0 0,-6 8-1 0 0,-18 37 1030 0 0,19-15-479 0 0,8-18-504 0 0,1 1 0 0 0,1 0 1 0 0,0 0-1 0 0,2 0 0 0 0,0-1 1 0 0,2 1-1 0 0,0 0 0 0 0,6 19 0 0 0,-5-25-171 0 0,0-1 0 0 0,1 0 0 0 0,1 1 0 0 0,1-2 0 0 0,-1 1 0 0 0,13 16 0 0 0,-13-21-36 0 0,1 0 0 0 0,0-1 0 0 0,0 0 0 0 0,1 0 0 0 0,13 10 0 0 0,-19-16-67 0 0,-1 0 0 0 0,1 0-1 0 0,0 1 1 0 0,-1-1 0 0 0,1-1 0 0 0,0 1 0 0 0,0 0-1 0 0,0 0 1 0 0,-1-1 0 0 0,1 1 0 0 0,0-1 0 0 0,0 1-1 0 0,0-1 1 0 0,0 0 0 0 0,0 0 0 0 0,0 0 0 0 0,0 0-1 0 0,0 0 1 0 0,0 0 0 0 0,0-1 0 0 0,0 1 0 0 0,0-1-1 0 0,3 0 1 0 0,-2-1-8 0 0,-1 0 0 0 0,0 0 0 0 0,1 0 1 0 0,-1 0-1 0 0,0 0 0 0 0,0 0 0 0 0,0-1 0 0 0,0 1 0 0 0,0-1 0 0 0,-1 0 1 0 0,1 1-1 0 0,-1-1 0 0 0,2-4 0 0 0,2-8-28 0 0,0 0-1 0 0,-2 0 1 0 0,0-1 0 0 0,2-24-1 0 0,-4-104-101 0 0,-3 69 253 0 0,2 74-116 0 0,0 1 0 0 0,0 0 0 0 0,0 0 0 0 0,0-1 0 0 0,0 1-1 0 0,0 0 1 0 0,0 0 0 0 0,0 0 0 0 0,0-1 0 0 0,0 1 0 0 0,0 0 0 0 0,0 0 0 0 0,0-1 0 0 0,0 1 0 0 0,0 0 0 0 0,0 0 0 0 0,0 0 0 0 0,0-1 0 0 0,0 1-1 0 0,0 0 1 0 0,0 0 0 0 0,1 0 0 0 0,-1-1 0 0 0,0 1 0 0 0,0 0 0 0 0,0 0 0 0 0,0 0 0 0 0,0 0 0 0 0,1-1 0 0 0,-1 1 0 0 0,0 0 0 0 0,0 0 0 0 0,0 0-1 0 0,1 0 1 0 0,-1 0 0 0 0,0 0 0 0 0,0 0 0 0 0,0 0 0 0 0,1-1 0 0 0,-1 1 0 0 0,0 0 0 0 0,0 0 0 0 0,0 0 0 0 0,1 0 0 0 0,-1 0 0 0 0,12 8 86 0 0,7 14-4 0 0,13 30-625 0 0,28 60 0 0 0,-50-90-1356 0 0,-2 0-1 0 0,0 0 1 0 0,6 29 0 0 0,-13-46 969 0 0,-1 2-1637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17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70 40 0 0,'1'-13'1052'0'0,"1"-8"903"0"0,0-9 3985 0 0,-1 39-3540 0 0,4 8-126 0 0,2 4-1178 0 0,5 11-640 0 0,0-1 44 0 0,18 36-166 0 0,-17-46-291 0 0,0 0 0 0 0,24 27-1 0 0,12 5-21 0 0,-14-20 39 0 0,-35-32-58 0 0,1-1-1 0 0,-1 1 1 0 0,0-1 0 0 0,1 1-1 0 0,-1-1 1 0 0,1 0 0 0 0,0 1 0 0 0,-1-1-1 0 0,1 1 1 0 0,-1-1 0 0 0,1 0-1 0 0,-1 0 1 0 0,1 1 0 0 0,0-1-1 0 0,-1 0 1 0 0,1 0 0 0 0,0 0-1 0 0,-1 1 1 0 0,1-1 0 0 0,0 0-1 0 0,-1 0 1 0 0,1 0 0 0 0,0 0-1 0 0,-1 0 1 0 0,1 0 0 0 0,0-1-1 0 0,-1 1 1 0 0,1 0 0 0 0,1-1-1 0 0,7-17 18 0 0,-6-15-22 0 0,-3 16-4 0 0,0 14 5 0 0,-1-21-15 0 0,-2 0 0 0 0,-9-40 0 0 0,8 47 98 0 0,0-2 0 0 0,1 1 1 0 0,1 0-1 0 0,1-1 0 0 0,1-32 1 0 0,1 49-36 0 0,-1 0 0 0 0,0 0 0 0 0,1 0 0 0 0,-1 0 0 0 0,1 0 1 0 0,-1 0-1 0 0,1 0 0 0 0,0 0 0 0 0,0 0 0 0 0,0 0 1 0 0,0 0-1 0 0,0 1 0 0 0,0-1 0 0 0,0 0 0 0 0,3-2 1 0 0,-2 3-23 0 0,0 1 1 0 0,-1-1 0 0 0,1 0 0 0 0,0 1 0 0 0,-1-1-1 0 0,1 1 1 0 0,0-1 0 0 0,-1 1 0 0 0,1 0 0 0 0,0 0-1 0 0,0 0 1 0 0,0 0 0 0 0,-1 0 0 0 0,1 0 0 0 0,0 1-1 0 0,0-1 1 0 0,-1 0 0 0 0,1 1 0 0 0,0 0 0 0 0,-1-1-1 0 0,1 1 1 0 0,0 0 0 0 0,1 1 0 0 0,9 5-1 0 0,1 1 0 0 0,-1 0 1 0 0,0 1-1 0 0,11 13 0 0 0,-20-20-35 0 0,77 80-619 0 0,29 54-2355 0 0,-37-45-669 0 0,-23-33 348 0 0,17 10-2474 0 0,-55-56 4345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19 271 956 0 0,'-19'20'9316'0'0,"28"-36"-7300"0"0,0 3-1507 0 0,1 0 0 0 0,0 0 0 0 0,1 1 0 0 0,1 1 0 0 0,0 0 0 0 0,0 1 0 0 0,1 0 0 0 0,0 0 0 0 0,1 2 0 0 0,22-12 0 0 0,13-1-529 0 0,94-29 0 0 0,-70 27-762 0 0,-23 2-3383 0 0,-8-7-7066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17.9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199 50 188 0 0,'4'-21'3185'0'0,"-2"-1"2681"0"0,-3 21-5744 0 0,1 1-1 0 0,-1-1 1 0 0,0 1-1 0 0,0-1 0 0 0,0 0 1 0 0,1 1-1 0 0,-1 0 1 0 0,0-1-1 0 0,0 1 0 0 0,0-1 1 0 0,0 1-1 0 0,0 0 1 0 0,0 0-1 0 0,0 0 0 0 0,0-1 1 0 0,0 1-1 0 0,1 0 1 0 0,-1 0-1 0 0,0 0 0 0 0,0 1 1 0 0,0-1-1 0 0,0 0 1 0 0,0 0-1 0 0,0 0 0 0 0,0 1 1 0 0,0-1-1 0 0,-1 1 0 0 0,-32 9 1919 0 0,-12 18-445 0 0,37-21-1509 0 0,1 0 0 0 0,0 1 0 0 0,0 0-1 0 0,1 1 1 0 0,-9 13 0 0 0,-8 25 45 0 0,21-41-100 0 0,0 1 0 0 0,0 0 0 0 0,1-1-1 0 0,0 1 1 0 0,0 0 0 0 0,1 0 0 0 0,0 0 0 0 0,0 1 0 0 0,0-1 0 0 0,1 0 0 0 0,0 0 0 0 0,1 0 0 0 0,-1 0 0 0 0,2 0-1 0 0,-1 0 1 0 0,1 0 0 0 0,0 0 0 0 0,0 0 0 0 0,4 8 0 0 0,14 12 490 0 0,-15-22-429 0 0,1 0 1 0 0,-1 0 0 0 0,1-1 0 0 0,0 0-1 0 0,8 3 1 0 0,71 27 350 0 0,-23-12-395 0 0,-52-17-48 0 0,-1 0 0 0 0,0 0 0 0 0,0 1 0 0 0,0 0 0 0 0,-1 0 0 0 0,15 15 0 0 0,-20-17-16 0 0,0-1 0 0 0,1 1-1 0 0,-1 1 1 0 0,-1-1 0 0 0,1 0 0 0 0,-1 1-1 0 0,0-1 1 0 0,0 1 0 0 0,2 5 0 0 0,-3-6-27 0 0,-1-1 1 0 0,1 1-1 0 0,-1-1 0 0 0,1 0 1 0 0,-1 1-1 0 0,-1-1 0 0 0,1 1 1 0 0,-1 6-1 0 0,0-7-107 0 0,0 1 0 0 0,0-1 0 0 0,0 0 0 0 0,-1 0 0 0 0,1 0 0 0 0,-1 0 0 0 0,0 0 0 0 0,0 0 0 0 0,0 0 0 0 0,-3 4 0 0 0,1-4-264 0 0,0 1-1 0 0,0-1 1 0 0,-1 0-1 0 0,1 0 0 0 0,-1 0 1 0 0,0 0-1 0 0,0-1 1 0 0,0 0-1 0 0,0 0 1 0 0,-6 2-1 0 0,0-2-812 0 0,0 1 1 0 0,-1-2-1 0 0,1 1 0 0 0,-1-1 0 0 0,1-1 0 0 0,-1 0 0 0 0,-19-4 0 0 0,10 0-271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18.3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121 209 420 0 0,'14'-30'1442'0'0,"-6"12"-473"0"0,0 1 0 0 0,9-32 0 0 0,-16 45-820 0 0,0 1-1 0 0,0 0 1 0 0,-1-1-1 0 0,1 1 1 0 0,-1 0-1 0 0,0-1 0 0 0,0 1 1 0 0,0-1-1 0 0,0 1 1 0 0,0-1-1 0 0,-1 1 0 0 0,1 0 1 0 0,-1-1-1 0 0,0 1 1 0 0,0 0-1 0 0,-1 0 1 0 0,1 0-1 0 0,-1 0 0 0 0,1 0 1 0 0,-1 0-1 0 0,-3-4 1 0 0,4 6-89 0 0,0-1 0 0 0,-1 0 0 0 0,1 1 0 0 0,-1 0 0 0 0,1-1 0 0 0,-1 1 0 0 0,0 0 0 0 0,0 0 1 0 0,1 0-1 0 0,-1 0 0 0 0,0 0 0 0 0,0 0 0 0 0,0 0 0 0 0,0 1 0 0 0,0-1 0 0 0,0 1 0 0 0,0 0 0 0 0,0-1 0 0 0,0 1 1 0 0,-1 0-1 0 0,1 0 0 0 0,0 0 0 0 0,-2 1 0 0 0,1 0 3 0 0,0 0-1 0 0,0 1 1 0 0,0-1 0 0 0,0 1 0 0 0,0-1-1 0 0,0 1 1 0 0,0 0 0 0 0,1 0 0 0 0,-1 1-1 0 0,1-1 1 0 0,0 0 0 0 0,-1 1 0 0 0,-1 2-1 0 0,-3 6 156 0 0,0 0 0 0 0,0 1 0 0 0,1 0 0 0 0,1 0 0 0 0,0 0 0 0 0,-4 15 0 0 0,1 6 404 0 0,3 0 0 0 0,0 0 0 0 0,2 0 0 0 0,2 0 0 0 0,3 45 0 0 0,14 69 591 0 0,0-51-990 0 0,6 24-182 0 0,20 59-1343 0 0,-11-61-2100 0 0,-9-41-645 0 0,-19-65 2990 0 0,1 0 0 0 0,1-1 0 0 0,0 0 0 0 0,0 0 0 0 0,8 10 0 0 0,-3-9-208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18.7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475 73 480 0 0,'-4'-18'1168'0'0,"3"13"-287"0"0,0 0 0 0 0,0 1 1 0 0,-1-1-1 0 0,1 0 0 0 0,-1 1 0 0 0,-4-8 1 0 0,5 11-676 0 0,0-1-1 0 0,-1 1 1 0 0,1 0 0 0 0,0 0 0 0 0,0 0 0 0 0,-1 0 0 0 0,1 0-1 0 0,0 0 1 0 0,-1 1 0 0 0,1-1 0 0 0,-1 0 0 0 0,1 1 0 0 0,-1-1-1 0 0,1 1 1 0 0,-1-1 0 0 0,1 1 0 0 0,-1 0 0 0 0,0 0 0 0 0,1 0-1 0 0,-1-1 1 0 0,1 2 0 0 0,-1-1 0 0 0,0 0 0 0 0,-2 1 0 0 0,-48 10 1499 0 0,-24 19-899 0 0,-47 40-3928 0 0,53-28-1359 0 0,69-41 4362 0 0,-15 7-1365 0 0,1 1 0 0 0,1 1-1 0 0,-16 13 1 0 0,9-5-7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19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2 884 0 0,'-16'-1'5304'0'0,"15"1"-5038"0"0,0 1 1 0 0,-1 0 0 0 0,1-1-1 0 0,0 1 1 0 0,0 0 0 0 0,0 0-1 0 0,0 0 1 0 0,0 0 0 0 0,0 0-1 0 0,0 0 1 0 0,0 0 0 0 0,1 1-1 0 0,-1-1 1 0 0,0 0 0 0 0,0 2-1 0 0,-8 25 1366 0 0,5-10-1085 0 0,3 10-49 0 0,4-11-241 0 0,0 0-1 0 0,2 0 1 0 0,0-1 0 0 0,1 1-1 0 0,8 16 1 0 0,-9-21-77 0 0,7 14 293 0 0,0-1-1 0 0,2 0 1 0 0,18 26-1 0 0,-23-40-272 0 0,0 0-1 0 0,0 0 0 0 0,1 0 0 0 0,14 10 0 0 0,-18-16-127 0 0,1-1 0 0 0,-1 0 0 0 0,1 0 0 0 0,0 0 0 0 0,8 2 0 0 0,-13-4-65 0 0,1-1-1 0 0,-1 0 1 0 0,1-1-1 0 0,0 1 1 0 0,-1 0-1 0 0,1-1 1 0 0,0 1-1 0 0,0-1 1 0 0,-1 0-1 0 0,1 0 1 0 0,0 0-1 0 0,-1 0 1 0 0,1-1-1 0 0,0 1 1 0 0,0-1 0 0 0,-1 0-1 0 0,1 1 1 0 0,-1-1-1 0 0,1 0 1 0 0,-1-1-1 0 0,4-1 1 0 0,-2 0-35 0 0,-1 0 0 0 0,0 0 0 0 0,-1 0 0 0 0,1 0 0 0 0,-1 0 0 0 0,1-1 0 0 0,-1 1 0 0 0,0-1 0 0 0,0 0 0 0 0,0 1 0 0 0,-1-1 0 0 0,2-7 0 0 0,2-9-241 0 0,-1-1 0 0 0,-2 0 0 0 0,0 1 1 0 0,-1-29-1 0 0,-2 24 18 0 0,-2 0 0 0 0,0 0 1 0 0,-1 1-1 0 0,-2 0 0 0 0,-1 0 1 0 0,0 0-1 0 0,-14-27 0 0 0,20 49 231 0 0,1 0 0 0 0,-1 0 0 0 0,0 1 0 0 0,0-1 0 0 0,0 0 0 0 0,0 1 0 0 0,0-1 0 0 0,0 1 0 0 0,0-1 0 0 0,-1 1 0 0 0,1 0 0 0 0,-1 0 0 0 0,1-1 0 0 0,-1 1 0 0 0,1 0 0 0 0,-1 0 0 0 0,0 0 0 0 0,1 1 0 0 0,-1-1 0 0 0,0 0 0 0 0,0 1 0 0 0,1-1 0 0 0,-1 1 0 0 0,0-1 0 0 0,0 1 0 0 0,0 0 0 0 0,0 0 0 0 0,0 0 0 0 0,1 0 0 0 0,-1 0 0 0 0,0 0 0 0 0,0 1 0 0 0,0-1 0 0 0,0 1 0 0 0,0-1 0 0 0,1 1 0 0 0,-1-1 0 0 0,0 1 0 0 0,-1 1 0 0 0,-3 1-269 0 0,1 0-1 0 0,0 0 1 0 0,1 0-1 0 0,-1 1 0 0 0,0 0 1 0 0,-5 6-1 0 0,-9 15-2060 0 0,14-17 1789 0 0,-9 16-3029 0 0,7-6 258 0 0,3-11 2041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19.9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165 574 764 0 0,'-18'-5'4013'0'0,"-8"-18"-1158"0"0,-9-26-677 0 0,32 44-1644 0 0,-27-44 1827 0 0,-5-29 419 0 0,22 29-1660 0 0,8 15-641 0 0,6-23-218 0 0,15-8-7 0 0,-11 53-676 0 0,0-1-1 0 0,1 1 1 0 0,1 0 0 0 0,0 1-1 0 0,17-21 1 0 0,-18 25-265 0 0,1 0 0 0 0,0 0 1 0 0,0 1-1 0 0,12-9 1 0 0,17-2-2486 0 0,4 9-753 0 0,-12 9 869 0 0,-12 2 1821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0.5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44 320 0 0,'1'17'1792'0'0,"1"0"-1"0"0,1 0 1 0 0,8 28-1 0 0,2 11 637 0 0,-2-10 30 0 0,31 84-1 0 0,-21-70-1758 0 0,-8-20-460 0 0,-8-22-164 0 0,-1-5-709 0 0,-3-18 188 0 0,-1-7 245 0 0,-1-6 69 0 0,-1 0 0 0 0,-1 0 0 0 0,-6-22 0 0 0,-3-17 77 0 0,4 10 36 0 0,-10-100 7 0 0,19 88 20 0 0,5 21 0 0 0,-6 35 15 0 0,1 0-1 0 0,0 0 0 0 0,0 0 0 0 0,0 1 1 0 0,0-1-1 0 0,0 0 0 0 0,1 0 0 0 0,-1 1 1 0 0,1-1-1 0 0,-1 1 0 0 0,1 0 0 0 0,0-1 1 0 0,3-2-1 0 0,-4 5-10 0 0,0-1 0 0 0,-1 1 1 0 0,1-1-1 0 0,-1 1 0 0 0,1 0 1 0 0,0 0-1 0 0,-1-1 0 0 0,1 1 1 0 0,0 0-1 0 0,0 0 0 0 0,-1 0 0 0 0,1-1 1 0 0,0 1-1 0 0,-1 0 0 0 0,1 0 1 0 0,0 0-1 0 0,-1 0 0 0 0,1 1 0 0 0,0-1 1 0 0,0 0-1 0 0,-1 0 0 0 0,1 0 1 0 0,0 1-1 0 0,1 0-4 0 0,0 0 1 0 0,-1 0 0 0 0,1 0-1 0 0,-1 1 1 0 0,0-1 0 0 0,1 0-1 0 0,-1 1 1 0 0,0-1 0 0 0,0 1-1 0 0,0-1 1 0 0,0 1-1 0 0,0 0 1 0 0,1 1 0 0 0,36 55 11 0 0,-9-21-30 0 0,-16-21 8 0 0,39 59-32 0 0,-6-7-7 0 0,-10-29-14 0 0,-36-38 51 0 0,0-1-1 0 0,0 0 1 0 0,1 0-1 0 0,-1 0 1 0 0,0 0-1 0 0,0 1 1 0 0,0-1-1 0 0,0 0 1 0 0,1 0-1 0 0,-1 0 1 0 0,0 0-1 0 0,0 0 1 0 0,0 1-1 0 0,0-1 1 0 0,1 0-1 0 0,-1 0 0 0 0,0 0 1 0 0,0 0-1 0 0,1 0 1 0 0,-1 0-1 0 0,0 0 1 0 0,0 0-1 0 0,0 0 1 0 0,1 0-1 0 0,-1 0 1 0 0,0 0-1 0 0,0 0 1 0 0,1 0-1 0 0,-1 0 1 0 0,0 0-1 0 0,0 0 1 0 0,1 0-1 0 0,-1 0 1 0 0,0 0-1 0 0,0 0 1 0 0,0 0-1 0 0,1-1 0 0 0,-1 1 1 0 0,0 0-1 0 0,0 0 1 0 0,0 0-1 0 0,0 0 1 0 0,1 0-1 0 0,-1-1 1 0 0,0 1-1 0 0,0 0 1 0 0,0 0-1 0 0,3-16-116 0 0,-4-13 7 0 0,1 28 112 0 0,-4-27-21 0 0,0-1 0 0 0,2 1 0 0 0,2 0 1 0 0,3-45-1 0 0,-3 72 30 0 0,1-1 0 0 0,-1 1 1 0 0,0-1-1 0 0,1 1 1 0 0,-1-1-1 0 0,0 1 0 0 0,1-1 1 0 0,0 1-1 0 0,-1-1 0 0 0,1 1 1 0 0,0 0-1 0 0,0-1 1 0 0,0 1-1 0 0,0 0 0 0 0,0 0 1 0 0,0 0-1 0 0,0 0 1 0 0,0-1-1 0 0,0 1 0 0 0,1 1 1 0 0,-1-1-1 0 0,0 0 1 0 0,1 0-1 0 0,-1 0 0 0 0,3 0 1 0 0,-1 0 7 0 0,0 1 1 0 0,0 0 0 0 0,0 0-1 0 0,1 0 1 0 0,-1 0 0 0 0,0 0 0 0 0,0 1-1 0 0,0-1 1 0 0,0 1 0 0 0,0 0-1 0 0,6 2 1 0 0,46 26-94 0 0,-29-11-329 0 0,21 20-1418 0 0,4 4-1706 0 0,-44-36 2133 0 0,1-1 1 0 0,0 0-1 0 0,0-1 0 0 0,16 7 0 0 0,-13-9 259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1.0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34 651 780 0 0,'13'-4'944'0'0,"-1"-1"-1"0"0,0 0 1 0 0,-1 0 0 0 0,18-12-1 0 0,-17 9-512 0 0,0-1 0 0 0,-1 0-1 0 0,-1-1 1 0 0,1 0-1 0 0,-2 0 1 0 0,1-1 0 0 0,7-13-1 0 0,-10 14-363 0 0,-1 0 0 0 0,0-1 0 0 0,-1 1 0 0 0,0-1-1 0 0,-1 0 1 0 0,0 0 0 0 0,0-1 0 0 0,-1 1 0 0 0,-1-1-1 0 0,0 0 1 0 0,-1 0 0 0 0,0 0 0 0 0,-1 0 0 0 0,0 1-1 0 0,-1-1 1 0 0,-2-14 0 0 0,2 22-67 0 0,-8-37-4 0 0,6 30-1 0 0,0-1 0 0 0,-1 1 1 0 0,-1 0-1 0 0,-5-12 0 0 0,8 21 4 0 0,1 0 0 0 0,0-1 1 0 0,0 1-1 0 0,-1 0 0 0 0,1-1 0 0 0,-1 1 1 0 0,1 0-1 0 0,-1 0 0 0 0,0 1 1 0 0,0-1-1 0 0,0 0 0 0 0,0 0 0 0 0,0 1 1 0 0,-1-1-1 0 0,1 1 0 0 0,0 0 0 0 0,-1 0 1 0 0,1 0-1 0 0,-1 0 0 0 0,1 0 1 0 0,-1 0-1 0 0,1 1 0 0 0,-1-1 0 0 0,0 1 1 0 0,1 0-1 0 0,-1 0 0 0 0,0 0 0 0 0,1 0 1 0 0,-1 0-1 0 0,0 0 0 0 0,1 1 0 0 0,-1-1 1 0 0,1 1-1 0 0,-1 0 0 0 0,1 0 1 0 0,-1 0-1 0 0,1 0 0 0 0,-1 0 0 0 0,1 1 1 0 0,-3 1-1 0 0,-3 2-3 0 0,0 1 0 0 0,0 0 0 0 0,0 0 0 0 0,1 0 0 0 0,-1 1 0 0 0,2 1 0 0 0,-1-1 0 0 0,1 1 0 0 0,0 0 0 0 0,1 0 0 0 0,0 1 0 0 0,0-1 0 0 0,-4 11 0 0 0,4-5 75 0 0,1 0 0 0 0,0 0 0 0 0,1 0 0 0 0,0 1 1 0 0,1-1-1 0 0,0 1 0 0 0,2-1 0 0 0,1 24 0 0 0,0-21 119 0 0,2 1-1 0 0,0 0 0 0 0,1-1 1 0 0,8 24-1 0 0,20 27 688 0 0,-25-57-635 0 0,0-1-1 0 0,1 0 1 0 0,0 0 0 0 0,0-1-1 0 0,1 0 1 0 0,0 0-1 0 0,15 10 1 0 0,-11-11-3 0 0,-1 0-1 0 0,1-1 1 0 0,25 9 0 0 0,-22-11-13 0 0,1 0 1 0 0,0-1-1 0 0,0 0 1 0 0,0-1-1 0 0,34 0 1 0 0,-41-2-175 0 0,0-1 1 0 0,0-1-1 0 0,1 0 1 0 0,-1 0-1 0 0,0-1 1 0 0,0 0-1 0 0,0-1 1 0 0,0 0-1 0 0,0-1 1 0 0,-1 0-1 0 0,0 0 1 0 0,1-1-1 0 0,-2 0 1 0 0,1-1-1 0 0,0 0 1 0 0,-1 0-1 0 0,0-1 1 0 0,-1 0-1 0 0,12-13 1 0 0,-16 15-54 0 0,0 0 0 0 0,0 0 1 0 0,-1 0-1 0 0,1 0 0 0 0,-1 0 0 0 0,0 0 1 0 0,-1-1-1 0 0,1 1 0 0 0,-1-1 1 0 0,0 1-1 0 0,0-1 0 0 0,-1 0 1 0 0,0 1-1 0 0,0-1 0 0 0,0 0 0 0 0,-1 1 1 0 0,0-1-1 0 0,-2-9 0 0 0,-4-8 62 0 0,-1 1-1 0 0,-1 1 0 0 0,-16-30 1 0 0,-11-29-42 0 0,23 40-43 0 0,11 31 19 0 0,0-1 1 0 0,0 1-1 0 0,1-1 1 0 0,0-12-1 0 0,1 18-2 0 0,0 0 0 0 0,0-1 0 0 0,1 1-1 0 0,0 0 1 0 0,0 0 0 0 0,0 0 0 0 0,0-1 0 0 0,1 1-1 0 0,0 0 1 0 0,0 1 0 0 0,2-6 0 0 0,-1 5-11 0 0,0 1 1 0 0,0-1 0 0 0,0 1 0 0 0,1-1-1 0 0,-1 1 1 0 0,1 0 0 0 0,5-3 0 0 0,11-5-492 0 0,1 1 0 0 0,1 0 0 0 0,0 2 0 0 0,0 1 0 0 0,30-7 0 0 0,-26 8-1304 0 0,-1-1 1 0 0,1-1-1 0 0,43-22 1 0 0,22-29-3420 0 0,-64 38 3906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2.0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0 103 1388 0 0,'12'0'13330'0'0,"18"0"-9164"0"0,-18 0-3743 0 0,1-1 0 0 0,-1-1 0 0 0,1 0 1 0 0,15-4-1 0 0,2-4-400 0 0,48-24 1 0 0,0 0-2733 0 0,-28 22-4111 0 0,-47 11 6221 0 0,0 1 0 0 0,-1 0 0 0 0,1 0 1 0 0,0 0-1 0 0,0 0 0 0 0,-1 1 0 0 0,1-1 0 0 0,0 1 0 0 0,-1-1 0 0 0,1 1 1 0 0,-1 0-1 0 0,1 0 0 0 0,-1 0 0 0 0,1 0 0 0 0,-1 1 0 0 0,4 2 0 0 0,4 5-686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2.3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7 131 1016 0 0,'-6'11'13699'0'0,"6"-10"-13348"0"0,16-1 4530 0 0,19-10-3293 0 0,91-37-290 0 0,-44 14-3419 0 0,4-1-6403 0 0,-74 30 6771 0 0,1 0 0 0 0,0 1-1 0 0,-1 0 1 0 0,2 1 0 0 0,17 0-1 0 0,-6 4 126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3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74 632 0 0,'-2'-23'1623'0'0,"-5"-28"12943"0"0,11 78-12179 0 0,4 18-1731 0 0,18 63-92 0 0,-4-36-421 0 0,125 365-2802 0 0,-138-403 1057 0 0,8 21-2682 0 0,-16-53 3899 0 0,0 0 0 0 0,0 0 0 0 0,0 0 0 0 0,0 0 1 0 0,0 0-1 0 0,1 0 0 0 0,-1 0 0 0 0,0 0 0 0 0,1-1 0 0 0,0 1 1 0 0,-1-1-1 0 0,1 1 0 0 0,0-1 0 0 0,0 1 0 0 0,0-1 0 0 0,0 0 1 0 0,0 0-1 0 0,0 0 0 0 0,3 1 0 0 0,4-2-1670 0 0,5-4 361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5T02:35:53.8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1 224,'311'-3,"338"-45,-618 43,0-1,-1-2,0-1,0-1,-1-1,32-18,-26 12,0 2,2 1,-1 2,2 1,40-6,-53 14,1 0,-1 1,1 1,0 2,-1 1,1 0,-1 2,40 12,-35-7,-2 1,49 9,-48-13,1 2,41 17,-49-16,0-2,0 0,1-1,0-1,30 3,182-10,46 4,-207 11,-54-9,0 0,28 1,107 11,-66-5,-2 0,-31-3,72 1,31-8,157-4,-106-31,-199 34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3 396 0 0,'0'0'29'0'0,"0"0"-1"0"0,1 0 1 0 0,-1 0-1 0 0,0 1 1 0 0,0-1-1 0 0,0 0 1 0 0,0 0 0 0 0,0 0-1 0 0,1 0 1 0 0,-1 1-1 0 0,0-1 1 0 0,0 0 0 0 0,0 0-1 0 0,0 0 1 0 0,1 0-1 0 0,-1 0 1 0 0,0 0-1 0 0,0 0 1 0 0,1 0 0 0 0,-1 1-1 0 0,0-1 1 0 0,0 0-1 0 0,0 0 1 0 0,1 0-1 0 0,-1 0 1 0 0,0 0 0 0 0,0 0-1 0 0,0 0 1 0 0,1 0-1 0 0,-1 0 1 0 0,0 0-1 0 0,0-1 1 0 0,1 1 0 0 0,-1 0-1 0 0,0 0 1 0 0,0 0-1 0 0,0 0 1 0 0,1 0-1 0 0,-1 0 1 0 0,0 0 0 0 0,0-1-1 0 0,0 1 1 0 0,0 0-1 0 0,1 0 1 0 0,-1 0-1 0 0,0 0 1 0 0,0 0 0 0 0,0-1-1 0 0,0 1 1 0 0,0 0-1 0 0,0 0 1 0 0,1 0-1 0 0,-1-1 1 0 0,0 1 0 0 0,0 0-1 0 0,0 0 1 0 0,0-1-1 0 0,0 1 1 0 0,0 0 0 0 0,0 0-1 0 0,0 0 1 0 0,0-1-1 0 0,12 20 654 0 0,-4 39 399 0 0,-10 36 128 0 0,1-4-371 0 0,55 365 1472 0 0,37-6-802 0 0,9 56-360 0 0,-68-315-766 0 0,5 24-82 0 0,-16-71-188 0 0,-5-24-1 0 0,26 238 102 0 0,-36-294-214 0 0,0 14-109 0 0,-4-26-1089 0 0,-3-81-2969 0 0,7-11-39 0 0,-1 27 2882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3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62 692 0 0,'14'-20'3054'0'0,"-12"19"-2814"0"0,-1 0 0 0 0,0-1 0 0 0,0 1 0 0 0,0 0-1 0 0,0-1 1 0 0,0 1 0 0 0,0-1 0 0 0,-1 1-1 0 0,1-1 1 0 0,0 1 0 0 0,-1-1 0 0 0,1 1-1 0 0,0-3 1 0 0,-2 3-208 0 0,0 0-1 0 0,1 0 1 0 0,-1 0-1 0 0,0 0 1 0 0,0 0 0 0 0,1 0-1 0 0,-1 0 1 0 0,0 0-1 0 0,0 1 1 0 0,0-1-1 0 0,0 0 1 0 0,0 0-1 0 0,0 1 1 0 0,0-1 0 0 0,0 1-1 0 0,0-1 1 0 0,-1 1-1 0 0,1 0 1 0 0,0-1-1 0 0,0 1 1 0 0,0 0-1 0 0,-1 0 1 0 0,1-1 0 0 0,-2 1-1 0 0,-2-1-5 0 0,0 0 0 0 0,0 0 1 0 0,0 1-1 0 0,0 0 0 0 0,0-1 0 0 0,0 2 1 0 0,0-1-1 0 0,0 0 0 0 0,0 1 0 0 0,0 0 0 0 0,0 0 1 0 0,0 1-1 0 0,0-1 0 0 0,0 1 0 0 0,1 0 0 0 0,-1 0 1 0 0,1 1-1 0 0,-1-1 0 0 0,1 1 0 0 0,0 0 1 0 0,0 0-1 0 0,0 1 0 0 0,0-1 0 0 0,1 1 0 0 0,-1 0 1 0 0,1 0-1 0 0,0 0 0 0 0,0 0 0 0 0,1 0 0 0 0,-1 1 1 0 0,1-1-1 0 0,0 1 0 0 0,-2 7 0 0 0,-1 2 217 0 0,0 1-1 0 0,2-1 0 0 0,0 1 1 0 0,0 0-1 0 0,1 0 1 0 0,1 0-1 0 0,1 0 0 0 0,0 0 1 0 0,1 0-1 0 0,4 20 1 0 0,0-9 498 0 0,15 47-1 0 0,-17-66-638 0 0,0 0-1 0 0,0 0 1 0 0,0 0-1 0 0,1 0 1 0 0,0 0-1 0 0,1-1 0 0 0,-1 1 1 0 0,1-1-1 0 0,0 0 1 0 0,1-1-1 0 0,6 6 1 0 0,-10-9-91 0 0,-1-1 0 0 0,1 0 0 0 0,0 0 0 0 0,-1 1 0 0 0,1-1 1 0 0,0-1-1 0 0,0 1 0 0 0,0 0 0 0 0,0 0 0 0 0,0-1 0 0 0,0 1 1 0 0,0-1-1 0 0,0 1 0 0 0,0-1 0 0 0,0 0 0 0 0,0 0 0 0 0,0 0 0 0 0,0 0 1 0 0,0 0-1 0 0,0-1 0 0 0,0 1 0 0 0,0-1 0 0 0,0 1 0 0 0,0-1 1 0 0,2 0-1 0 0,-1-2-10 0 0,0 1 1 0 0,0 0-1 0 0,0-1 1 0 0,0 0 0 0 0,-1 1-1 0 0,1-1 1 0 0,-1 0-1 0 0,1 0 1 0 0,-1-1-1 0 0,0 1 1 0 0,-1 0-1 0 0,3-6 1 0 0,2-4-18 0 0,-2 0 0 0 0,0-1 0 0 0,0 1 0 0 0,-2-1 0 0 0,1 0 0 0 0,0-19 0 0 0,-3 2 4 0 0,-1-1-1 0 0,-2 1 1 0 0,-9-45-1 0 0,9 61 149 0 0,0 0-1 0 0,1-1 1 0 0,0-19-1 0 0,34 82 506 0 0,26 79-1345 0 0,16 33-6059 0 0,-35-103 1408 0 0,-27-41 3881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4.5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85 544 332 0 0,'19'-19'4254'0'0,"-18"18"-4057"0"0,0 0-1 0 0,0 0 1 0 0,0 1-1 0 0,0-1 1 0 0,0 0 0 0 0,0 0-1 0 0,0 0 1 0 0,0-1-1 0 0,0 1 1 0 0,0 0-1 0 0,0 0 1 0 0,-1 0-1 0 0,1-1 1 0 0,0 1-1 0 0,-1 0 1 0 0,1-1 0 0 0,-1 1-1 0 0,0 0 1 0 0,1-1-1 0 0,-1 1 1 0 0,0 0-1 0 0,0-1 1 0 0,0 1-1 0 0,0-1 1 0 0,0 1-1 0 0,0-1 1 0 0,0 1 0 0 0,-1 0-1 0 0,1-1 1 0 0,0 1-1 0 0,-1 0 1 0 0,1-1-1 0 0,-1 1 1 0 0,1 0-1 0 0,-1-1 1 0 0,0 1-1 0 0,0 0 1 0 0,1 0 0 0 0,-1 0-1 0 0,0 0 1 0 0,-1-1-1 0 0,-5-10 382 0 0,-11-19 170 0 0,1-1 0 0 0,2 0 0 0 0,1-1 0 0 0,-19-66 0 0 0,31 91-800 0 0,1-1-1 0 0,0 0 1 0 0,0 1 0 0 0,1-1 0 0 0,0 1 0 0 0,0-1 0 0 0,1 0 0 0 0,1 1 0 0 0,-1-1 0 0 0,1 1 0 0 0,4-11 0 0 0,-3 13-41 0 0,0-1 0 0 0,1 1 0 0 0,0 0 0 0 0,0 1 0 0 0,0-1-1 0 0,1 1 1 0 0,-1-1 0 0 0,1 1 0 0 0,1 1 0 0 0,-1-1 0 0 0,1 1 0 0 0,-1 0-1 0 0,1 0 1 0 0,1 1 0 0 0,11-6 0 0 0,1 2-614 0 0,-1 0 0 0 0,2 2 0 0 0,-1 0 0 0 0,0 1-1 0 0,1 1 1 0 0,0 1 0 0 0,28 0 0 0 0,143 15-2005 0 0,-179-11 2814 0 0,10 3 161 0 0,-22-5-253 0 0,1 0 0 0 0,-1 0 0 0 0,0 0 0 0 0,0 1-1 0 0,0-1 1 0 0,0 0 0 0 0,1 0 0 0 0,-1 0-1 0 0,0 0 1 0 0,0 0 0 0 0,0 1 0 0 0,0-1 0 0 0,0 0-1 0 0,1 0 1 0 0,-1 0 0 0 0,0 0 0 0 0,0 1-1 0 0,0-1 1 0 0,0 0 0 0 0,0 0 0 0 0,0 0 0 0 0,0 1-1 0 0,0-1 1 0 0,0 0 0 0 0,0 0 0 0 0,0 0-1 0 0,0 1 1 0 0,0-1 0 0 0,0 0 0 0 0,0 0 0 0 0,0 0-1 0 0,0 1 1 0 0,0-1 0 0 0,0 0 0 0 0,0 0-1 0 0,0 0 1 0 0,0 1 0 0 0,0-1 0 0 0,0 0 0 0 0,-1 0-1 0 0,1 0 1 0 0,0 1 0 0 0,-30 19 871 0 0,1-2-622 0 0,13-4-198 0 0,0 1-1 0 0,2 1 0 0 0,0 0 1 0 0,1 1-1 0 0,0 0 0 0 0,-13 25 1 0 0,23-35-29 0 0,-1 0 0 0 0,1 0 0 0 0,0 1 1 0 0,1-1-1 0 0,-1 1 0 0 0,2 0 0 0 0,-1-1 0 0 0,1 1 1 0 0,0 0-1 0 0,1 0 0 0 0,-1 0 0 0 0,2 0 0 0 0,-1 0 1 0 0,1 0-1 0 0,0 0 0 0 0,1 0 0 0 0,0 0 1 0 0,0-1-1 0 0,1 1 0 0 0,3 7 0 0 0,-3-10 8 0 0,-1 0 0 0 0,1 0-1 0 0,0-1 1 0 0,1 1-1 0 0,-1-1 1 0 0,1 0 0 0 0,0 0-1 0 0,0 0 1 0 0,0 0 0 0 0,1-1-1 0 0,-1 1 1 0 0,1-1 0 0 0,0-1-1 0 0,-1 1 1 0 0,2 0 0 0 0,-1-1-1 0 0,0 0 1 0 0,10 2-1 0 0,-11-3-39 0 0,0-1-1 0 0,0 0 0 0 0,-1 1 0 0 0,1-1 1 0 0,0-1-1 0 0,0 1 0 0 0,0-1 0 0 0,-1 1 0 0 0,1-1 1 0 0,0 0-1 0 0,0 0 0 0 0,-1-1 0 0 0,1 1 1 0 0,-1-1-1 0 0,1 0 0 0 0,-1 0 0 0 0,0 0 0 0 0,0 0 1 0 0,0 0-1 0 0,0-1 0 0 0,0 0 0 0 0,0 1 1 0 0,-1-1-1 0 0,1 0 0 0 0,-1 0 0 0 0,0 0 1 0 0,0-1-1 0 0,2-3 0 0 0,0 0-39 0 0,-1 1 1 0 0,0-1-1 0 0,0 0 1 0 0,-1 0 0 0 0,1-1-1 0 0,-2 1 1 0 0,1 0-1 0 0,-1-1 1 0 0,0 1-1 0 0,0-1 1 0 0,-1 1-1 0 0,-1-9 1 0 0,-1-2-125 0 0,-2 0 0 0 0,0 1 0 0 0,-10-27 1 0 0,4 14 63 0 0,10 30 106 0 0,0-1 1 0 0,0 1 0 0 0,0-1-1 0 0,0 0 1 0 0,-1 1-1 0 0,1-1 1 0 0,0 1-1 0 0,0-1 1 0 0,0 1-1 0 0,-1-1 1 0 0,1 1 0 0 0,0-1-1 0 0,-1 1 1 0 0,1 0-1 0 0,0-1 1 0 0,-1 1-1 0 0,1-1 1 0 0,0 1-1 0 0,-1 0 1 0 0,1-1 0 0 0,-1 1-1 0 0,1 0 1 0 0,-1-1-1 0 0,1 1 1 0 0,-1 0-1 0 0,1 0 1 0 0,-1 0 0 0 0,1-1-1 0 0,-1 1 1 0 0,0 1 25 0 0,1-1 1 0 0,0 1-1 0 0,-1-1 1 0 0,1 1-1 0 0,0-1 1 0 0,0 1 0 0 0,0-1-1 0 0,-1 1 1 0 0,1 0-1 0 0,0-1 1 0 0,0 1-1 0 0,0-1 1 0 0,0 1-1 0 0,0-1 1 0 0,0 1 0 0 0,0 0-1 0 0,0-1 1 0 0,0 1-1 0 0,1-1 1 0 0,-1 1-1 0 0,0-1 1 0 0,0 1-1 0 0,0 0 1 0 0,1-1 0 0 0,-1 1-1 0 0,0-1 1 0 0,0 1-1 0 0,1-1 1 0 0,0 1-1 0 0,-1 0 9 0 0,83 190 5217 0 0,22 103-4061 0 0,-99-272-1169 0 0,-2 0-1 0 0,0-1 1 0 0,-1 1 0 0 0,0 0 0 0 0,-3 38 0 0 0,0-54-79 0 0,0-1 0 0 0,0 1 0 0 0,-1 0 1 0 0,0 0-1 0 0,0 0 0 0 0,-1-1 0 0 0,1 1 0 0 0,-1 0 0 0 0,-1-1 0 0 0,1 0 0 0 0,-1 1 0 0 0,0-1 0 0 0,0 0 0 0 0,0 0 0 0 0,-1-1 0 0 0,1 1 0 0 0,-1-1 0 0 0,0 0 0 0 0,-1 0 0 0 0,1 0 0 0 0,-1 0 0 0 0,0-1 0 0 0,0 0 0 0 0,0 0 0 0 0,0 0 0 0 0,-7 2 0 0 0,8-3-203 0 0,-1-1-1 0 0,0 0 1 0 0,0 0 0 0 0,1-1-1 0 0,-1 1 1 0 0,0-1-1 0 0,0 0 1 0 0,0 0-1 0 0,0-1 1 0 0,1 1-1 0 0,-1-1 1 0 0,0 0-1 0 0,0-1 1 0 0,1 1-1 0 0,-1-1 1 0 0,1 0-1 0 0,-1 0 1 0 0,1 0-1 0 0,0 0 1 0 0,0-1-1 0 0,0 0 1 0 0,0 0-1 0 0,0 0 1 0 0,1 0-1 0 0,-5-5 1 0 0,3 2-262 0 0,0-1 0 0 0,0 1-1 0 0,1 0 1 0 0,0-1 0 0 0,0 0 0 0 0,0 0 0 0 0,1-1 0 0 0,0 1 0 0 0,0 0-1 0 0,1-1 1 0 0,0 0 0 0 0,1 0 0 0 0,-1 1 0 0 0,1-14 0 0 0,1-4-565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4.9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0 591 600 0 0,'11'-19'1143'0'0,"1"0"1"0"0,22-27-1 0 0,17-28 2875 0 0,-43 61-3067 0 0,0-2-368 0 0,1 1 1 0 0,-2-1-1 0 0,0 0 0 0 0,-1-1 0 0 0,0 0 1 0 0,-1 0-1 0 0,4-26 0 0 0,-7 9-605 0 0,-1-1 0 0 0,-7-63 0 0 0,-1-8-114 0 0,7 104 122 0 0,0 4 7 0 0,-1 1 0 0 0,1-1 1 0 0,-1 0-1 0 0,0 0 0 0 0,-1 1 0 0 0,1-1 0 0 0,0 0 0 0 0,-1 0 0 0 0,-2 3 0 0 0,-4 10-17 0 0,-10 31-13 0 0,5-17-28 0 0,2 2 0 0 0,1-1 0 0 0,-10 57 0 0 0,18-78 110 0 0,1-1 0 0 0,1 1 1 0 0,0-1-1 0 0,0 0 1 0 0,1 1-1 0 0,0-1 0 0 0,1 1 1 0 0,0-1-1 0 0,0 0 1 0 0,1 0-1 0 0,0 0 0 0 0,0 0 1 0 0,1-1-1 0 0,1 1 1 0 0,-1-1-1 0 0,1 0 1 0 0,11 13-1 0 0,-12-17-7 0 0,-1 0 0 0 0,1-1 1 0 0,-1 0-1 0 0,1 0 0 0 0,0 0 0 0 0,0 0 0 0 0,1-1 1 0 0,-1 1-1 0 0,0-1 0 0 0,1 0 0 0 0,0-1 1 0 0,-1 1-1 0 0,1-1 0 0 0,7 2 0 0 0,-2-2-5 0 0,-1-1 0 0 0,0 1 0 0 0,1-2 0 0 0,-1 1 0 0 0,0-1 0 0 0,1-1-1 0 0,10-2 1 0 0,2-3-260 0 0,1-1 0 0 0,-1-1 0 0 0,-1-1 0 0 0,0 0 1 0 0,24-17-1 0 0,-30 17-602 0 0,-1 0 0 0 0,0-1 1 0 0,-1-1-1 0 0,17-18 1 0 0,-21 19-510 0 0,0 0 0 0 0,-1-1 1 0 0,9-16-1 0 0,-6 10-227 0 0,3 3 169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5.5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35 1080 0 0,'19'-34'15406'0'0,"-6"56"-13646"0"0,7 30-726 0 0,3 31-579 0 0,-5-16-506 0 0,-3-25 55 0 0,0 4-227 0 0,7 22-288 0 0,12 32-2238 0 0,7-2-4785 0 0,-39-94 6988 0 0,0 0 1 0 0,0-1-1 0 0,1 1 0 0 0,-1-1 1 0 0,1 0-1 0 0,0 1 1 0 0,0-1-1 0 0,0-1 0 0 0,1 1 1 0 0,-1 0-1 0 0,7 3 1 0 0,1 1-1027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5.9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210 118 232 0 0,'3'-2'455'0'0,"-1"-1"-1"0"0,0 0 1 0 0,0 0 0 0 0,0 0-1 0 0,0 0 1 0 0,0-1 0 0 0,-1 1-1 0 0,2-6 1 0 0,-2 7-248 0 0,-1 0-1 0 0,1 0 1 0 0,-1 0 0 0 0,0 0 0 0 0,0 0 0 0 0,0-1 0 0 0,0 1-1 0 0,0 0 1 0 0,0 0 0 0 0,-1 0 0 0 0,1 0 0 0 0,-1 0 0 0 0,1 0-1 0 0,-1 0 1 0 0,0 0 0 0 0,0 1 0 0 0,0-1 0 0 0,0 0 0 0 0,-2-2-1 0 0,1 1-42 0 0,0 1 0 0 0,-1-1-1 0 0,1 1 1 0 0,-1 0 0 0 0,0 0-1 0 0,1 0 1 0 0,-1 0-1 0 0,0 0 1 0 0,0 1 0 0 0,0-1-1 0 0,-1 1 1 0 0,-2-1 0 0 0,-31-4 197 0 0,30 6-336 0 0,1 0 1 0 0,0 1-1 0 0,0 0 1 0 0,0 0-1 0 0,0 0 1 0 0,0 1-1 0 0,1 0 1 0 0,-1 0-1 0 0,0 0 1 0 0,1 1-1 0 0,-1 0 1 0 0,1 0-1 0 0,-8 6 1 0 0,8-5 36 0 0,0 1-1 0 0,0 0 1 0 0,1 0 0 0 0,0 0 0 0 0,0 1 0 0 0,0-1-1 0 0,0 1 1 0 0,1 0 0 0 0,0 0 0 0 0,1 0 0 0 0,-1 0-1 0 0,1 1 1 0 0,0-1 0 0 0,0 0 0 0 0,1 1-1 0 0,0 0 1 0 0,0-1 0 0 0,1 11 0 0 0,7 33 1021 0 0,-3-40-841 0 0,-1 1 0 0 0,1-1 0 0 0,1 1 0 0 0,0-1 0 0 0,12 17 0 0 0,-14-22-162 0 0,0-1 0 0 0,1 0 1 0 0,0 0-1 0 0,-1 0 0 0 0,1 0 0 0 0,1 0 1 0 0,-1-1-1 0 0,0 0 0 0 0,1 0 0 0 0,0 0 1 0 0,0 0-1 0 0,0-1 0 0 0,5 2 0 0 0,-6-3-44 0 0,-1 0 0 0 0,1-1 0 0 0,0 1-1 0 0,-1-1 1 0 0,1 0 0 0 0,0 0-1 0 0,-1 0 1 0 0,1 0 0 0 0,0-1-1 0 0,-1 1 1 0 0,1-1 0 0 0,-1 0-1 0 0,5-2 1 0 0,-5 2-25 0 0,0-1-1 0 0,1 0 0 0 0,-1 1 1 0 0,-1-1-1 0 0,1 0 1 0 0,0 0-1 0 0,0-1 0 0 0,-1 1 1 0 0,1-1-1 0 0,3-4 1 0 0,9-18 21 0 0,-1-20-19 0 0,-9 20-20 0 0,-2 0 0 0 0,1-50-1 0 0,-5 50-4 0 0,1-34 16 0 0,0 56 1 0 0,0 0 0 0 0,1 1-1 0 0,0-1 1 0 0,-1 0 0 0 0,1 0-1 0 0,0 1 1 0 0,0-1 0 0 0,1 1-1 0 0,1-5 1 0 0,2 7-3 0 0,4 9-7 0 0,4 10-23 0 0,12 28-366 0 0,7 11-1943 0 0,-12-24-1146 0 0,-6-13-86 0 0,-13-21 3376 0 0,-1 1 1 0 0,0-1 0 0 0,1 1 0 0 0,-1-1-1 0 0,1 1 1 0 0,0 0-385 0 0,-1-1 385 0 0,1 1 0 0 0,-1-1-1 0 0,1 0 1 0 0,-1 1 0 0 0,1-1-1 0 0,0 0 1 0 0,-1 0 0 0 0,1 0 0 0 0,-1 1-1 0 0,1-1 1 0 0,-1 0 0 0 0,1 0-1 0 0,0 0 1 0 0,-1 0 0 0 0,1 0 0 0 0,-1 0-1 0 0,1 0 1 0 0,1 0 0 0 0,3-4-1161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6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1 203 360 0 0,'5'-50'4001'0'0,"-1"20"-945"0"0,-3 9-514 0 0,1 36-1921 0 0,0 0 0 0 0,1 0 1 0 0,0 0-1 0 0,1-1 0 0 0,1 1 0 0 0,11 21 1 0 0,26 43-1147 0 0,-11-35 1066 0 0,-31-44-522 0 0,0 1 1 0 0,1-1-1 0 0,-1 1 1 0 0,0 0-1 0 0,1-1 0 0 0,-1 1 1 0 0,1-1-1 0 0,-1 1 1 0 0,0-1-1 0 0,1 1 0 0 0,-1-1 1 0 0,1 1-1 0 0,-1-1 1 0 0,1 1-1 0 0,0-1 0 0 0,-1 0 1 0 0,1 1-1 0 0,-1-1 0 0 0,1 0 1 0 0,0 0-1 0 0,-1 1 1 0 0,1-1-1 0 0,0 0 0 0 0,-1 0 1 0 0,1 0-1 0 0,0 0 1 0 0,-1 0-1 0 0,1 0 0 0 0,0 0 1 0 0,-1 0-1 0 0,1 0 1 0 0,0 0-1 0 0,-1 0 0 0 0,1 0 1 0 0,0 0-1 0 0,-1-1 1 0 0,2 1-1 0 0,-1-2 7 0 0,0 0 0 0 0,0 1-1 0 0,0-1 1 0 0,0 0 0 0 0,0 0 0 0 0,-1 0 0 0 0,1 0-1 0 0,-1 0 1 0 0,1 0 0 0 0,-1 0 0 0 0,0 0 0 0 0,1-2 0 0 0,-1-65 195 0 0,-2 49-161 0 0,-4-53 153 0 0,7 24 56 0 0,0 38-105 0 0,0 0 1 0 0,1 1-1 0 0,0-1 0 0 0,1 1 1 0 0,5-15-1 0 0,-7 23-132 0 0,0-1 0 0 0,0 1-1 0 0,1-1 1 0 0,-1 1 0 0 0,1-1 0 0 0,-1 1-1 0 0,1 0 1 0 0,0 0 0 0 0,0 0-1 0 0,0 0 1 0 0,0 0 0 0 0,0 0 0 0 0,0 0-1 0 0,1 1 1 0 0,-1-1 0 0 0,1 1-1 0 0,-1 0 1 0 0,1 0 0 0 0,-1 0 0 0 0,1 0-1 0 0,0 0 1 0 0,-1 0 0 0 0,1 1-1 0 0,0-1 1 0 0,0 1 0 0 0,0 0 0 0 0,-1 0-1 0 0,1 0 1 0 0,0 0 0 0 0,0 0-1 0 0,0 1 1 0 0,-1-1 0 0 0,1 1 0 0 0,3 1-1 0 0,11 3-183 0 0,0 2 1 0 0,0 0-1 0 0,-1 0 0 0 0,21 14 0 0 0,-5-3-695 0 0,-1 1-816 0 0,23 11-3153 0 0,-52-29 4463 0 0,0 0 0 0 0,0 0 1 0 0,0-1-1 0 0,1 1 1 0 0,-1-1-1 0 0,0 1 0 0 0,0-1 1 0 0,1 0-1 0 0,-1 0 1 0 0,0 0-1 0 0,0 0 0 0 0,1-1 1 0 0,-1 1-1 0 0,0-1 1 0 0,0 1-1 0 0,1-1 0 0 0,-1 0 1 0 0,0 1-1 0 0,0-1 1 0 0,0 0-1 0 0,0-1 0 0 0,2-1 1 0 0,7-6-957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6.8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210 97 664 0 0,'21'-25'1764'0'0,"-20"23"-1593"0"0,1-1 0 0 0,-1 1 0 0 0,0-1 0 0 0,0 1 1 0 0,0-1-1 0 0,0 0 0 0 0,-1 1 0 0 0,1-1 0 0 0,-1 0 0 0 0,1 0 0 0 0,-1 1 0 0 0,0-6 0 0 0,0 7-100 0 0,-1-1-1 0 0,1 1 0 0 0,0 0 0 0 0,-1-1 1 0 0,1 1-1 0 0,-1 0 0 0 0,1-1 1 0 0,-1 1-1 0 0,0 0 0 0 0,1 0 0 0 0,-1 0 1 0 0,0-1-1 0 0,0 1 0 0 0,0 0 0 0 0,0 0 1 0 0,0 0-1 0 0,0 0 0 0 0,-2-1 0 0 0,0 1-16 0 0,1-1-1 0 0,-1 1 1 0 0,0 0-1 0 0,0 0 1 0 0,1 1-1 0 0,-1-1 1 0 0,0 1-1 0 0,0-1 1 0 0,0 1-1 0 0,0 0 1 0 0,0 0-1 0 0,-4 0 1 0 0,-1 1 103 0 0,0 0 0 0 0,-1 0 1 0 0,1 1-1 0 0,0 0 1 0 0,0 1-1 0 0,0 0 1 0 0,1 0-1 0 0,-1 0 1 0 0,-14 10-1 0 0,15-8 6 0 0,0 0-1 0 0,0 1 1 0 0,1 0-1 0 0,-1 0 1 0 0,1 1-1 0 0,1 0 1 0 0,-1 0-1 0 0,1 0 1 0 0,0 0-1 0 0,1 1 1 0 0,0 0 0 0 0,0 0-1 0 0,-5 15 1 0 0,7-16-63 0 0,0 1 0 0 0,1-1-1 0 0,-1 1 1 0 0,2 0 0 0 0,-1-1 0 0 0,1 1 0 0 0,0 0 0 0 0,0-1 0 0 0,1 1 0 0 0,0 0 0 0 0,1-1 0 0 0,-1 1 0 0 0,1-1 0 0 0,1 0 0 0 0,5 12 0 0 0,-5-12-69 0 0,1-1 0 0 0,0 0 0 0 0,0 0 0 0 0,1 0 0 0 0,0-1 0 0 0,0 1 0 0 0,1-1 0 0 0,-1 0 0 0 0,1 0 0 0 0,0-1 0 0 0,9 5 0 0 0,-12-7-26 0 0,1 1-1 0 0,0-1 1 0 0,0-1 0 0 0,-1 1 0 0 0,1-1-1 0 0,1 1 1 0 0,-1-1 0 0 0,0 0 0 0 0,0-1-1 0 0,0 1 1 0 0,0-1 0 0 0,1 0 0 0 0,-1 0-1 0 0,0 0 1 0 0,0 0 0 0 0,1-1-1 0 0,-1 1 1 0 0,0-1 0 0 0,5-2 0 0 0,-4 1-48 0 0,0-1 0 0 0,0 0 0 0 0,0 0 0 0 0,0 0 0 0 0,-1-1 0 0 0,0 1 0 0 0,1-1 1 0 0,-1 0-1 0 0,0-1 0 0 0,-1 1 0 0 0,1-1 0 0 0,5-8 0 0 0,-4 4-36 0 0,0-1 0 0 0,-1 1 0 0 0,1-1 0 0 0,-2 0 0 0 0,0 0 0 0 0,0 0 0 0 0,0 0 0 0 0,-1-1 0 0 0,-1 1 0 0 0,0-1 0 0 0,-1 1 0 0 0,1-1-1 0 0,-2 1 1 0 0,0-1 0 0 0,-2-10 0 0 0,1 12 158 0 0,1-1 0 0 0,0 0 0 0 0,0 0-1 0 0,1-12 1 0 0,0 15 346 0 0,11 39 1167 0 0,20 92 824 0 0,-6-30-1325 0 0,45 202-216 0 0,-59-221-815 0 0,-8-14-120 0 0,-6-21 156 0 0,-11 18-19 0 0,13-54-123 0 0,-1 0 1 0 0,1 0-1 0 0,-1 0 1 0 0,0 0 0 0 0,-1 0-1 0 0,1-1 1 0 0,0 1 0 0 0,-1-1-1 0 0,0 0 1 0 0,0 0-1 0 0,0 0 1 0 0,0 0 0 0 0,0 0-1 0 0,-1 0 1 0 0,1-1 0 0 0,-1 0-1 0 0,0 0 1 0 0,-5 3-1 0 0,5-4-89 0 0,0 0-1 0 0,-1 0 0 0 0,1-1 1 0 0,-1 1-1 0 0,1-1 0 0 0,-1 0 1 0 0,1 0-1 0 0,-1-1 0 0 0,1 1 1 0 0,-1-1-1 0 0,1 0 0 0 0,0 0 1 0 0,-6-2-1 0 0,5 1-235 0 0,0 0-1 0 0,0-1 1 0 0,1 1 0 0 0,-1-1-1 0 0,1 0 1 0 0,-1 0-1 0 0,1 0 1 0 0,0-1 0 0 0,0 1-1 0 0,0-1 1 0 0,0 0 0 0 0,1 0-1 0 0,0-1 1 0 0,0 1 0 0 0,0-1-1 0 0,-2-5 1 0 0,1 2-358 0 0,0 0 0 0 0,1-1 0 0 0,0 0 0 0 0,1 0 0 0 0,0 0 0 0 0,1 0 0 0 0,0 0 0 0 0,-1-15 0 0 0,2-4-621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7.2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76 28 0 0,'-15'-18'3414'0'0,"4"17"282"0"0,10 3-3462 0 0,-1 0 0 0 0,1 0 0 0 0,0 0 0 0 0,0 0 0 0 0,0 0 1 0 0,0 1-1 0 0,1-1 0 0 0,-1 0 0 0 0,0 0 0 0 0,1 1 0 0 0,0-1 1 0 0,-1 0-1 0 0,1 1 0 0 0,0-1 0 0 0,0 0 0 0 0,1 4 0 0 0,-1 9 124 0 0,2 0 0 0 0,-1 1 0 0 0,2-1-1 0 0,0 0 1 0 0,1 0 0 0 0,0 0 0 0 0,9 17-1 0 0,-9-22-345 0 0,1 0-1 0 0,0 0 0 0 0,1 0 1 0 0,0-1-1 0 0,1 0 0 0 0,0 0 1 0 0,0-1-1 0 0,1 1 1 0 0,0-2-1 0 0,16 13 0 0 0,-22-19-12 0 0,-1 1-1 0 0,0-1 1 0 0,1 0-1 0 0,-1 0 1 0 0,1 0-1 0 0,0-1 0 0 0,-1 1 1 0 0,1 0-1 0 0,0-1 1 0 0,-1 1-1 0 0,1-1 1 0 0,0 1-1 0 0,0-1 1 0 0,-1 0-1 0 0,1 1 0 0 0,0-1 1 0 0,0 0-1 0 0,0-1 1 0 0,-1 1-1 0 0,1 0 1 0 0,0 0-1 0 0,0-1 1 0 0,0 1-1 0 0,2-2 0 0 0,-2 1-1 0 0,0-1 0 0 0,0 0-1 0 0,-1 1 1 0 0,1-1-1 0 0,0 0 1 0 0,-1 0-1 0 0,1 0 1 0 0,-1-1-1 0 0,0 1 1 0 0,1 0-1 0 0,-1 0 1 0 0,0-1-1 0 0,-1 1 1 0 0,1-1-1 0 0,0-2 1 0 0,3-12-22 0 0,-1-1 1 0 0,-1 0 0 0 0,-1-32 0 0 0,-1 46 20 0 0,-4-51-19 0 0,2 44 21 0 0,0 1 1 0 0,1-1 0 0 0,1 0-1 0 0,-1 1 1 0 0,2-1 0 0 0,-1 1 0 0 0,2-1-1 0 0,-1 0 1 0 0,1 1 0 0 0,1 0 0 0 0,4-11-1 0 0,-6 19 1 0 0,-1 1 0 0 0,1 0 0 0 0,0 0 0 0 0,0-1 0 0 0,0 1-1 0 0,0 0 1 0 0,0 0 0 0 0,0 0 0 0 0,0 0 0 0 0,0 0 0 0 0,1 0 0 0 0,-1 0 0 0 0,0 1-1 0 0,1-1 1 0 0,-1 0 0 0 0,0 1 0 0 0,1-1 0 0 0,-1 1 0 0 0,1-1 0 0 0,-1 1-1 0 0,1 0 1 0 0,2-1 0 0 0,0 2-18 0 0,-1-1-1 0 0,1 0 1 0 0,-1 1-1 0 0,1 0 0 0 0,-1 0 1 0 0,1 0-1 0 0,-1 0 1 0 0,1 0-1 0 0,3 3 1 0 0,6 3-283 0 0,0 1 1 0 0,-1 1 0 0 0,19 16-1 0 0,6 12-1135 0 0,-25-24 224 0 0,1 0 1 0 0,0-1-1 0 0,1 0 0 0 0,18 11 1 0 0,-31-22 1036 0 0,1 0 1 0 0,-1-1-1 0 0,0 1 1 0 0,0-1-1 0 0,0 0 1 0 0,0 1-1 0 0,1-1 1 0 0,-1 0-1 0 0,0 0 1 0 0,0 1-1 0 0,0-1 1 0 0,1 0-1 0 0,-1 0 1 0 0,0-1-1 0 0,0 1 1 0 0,1 0-1 0 0,-1 0 0 0 0,0 0 1 0 0,2-1-1 0 0,7-4-833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8.4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181 369 328 0 0,'5'-7'559'0'0,"32"-47"1673"0"0,-35 51-2107 0 0,-1 0-1 0 0,1 0 1 0 0,0 0 0 0 0,-1 0 0 0 0,0-1 0 0 0,0 1 0 0 0,0 0 0 0 0,0 0-1 0 0,0-1 1 0 0,-1 1 0 0 0,1-1 0 0 0,-1 1 0 0 0,0-1 0 0 0,0 1 0 0 0,-1-4-1 0 0,1 5-75 0 0,-1 0-1 0 0,-1 1 0 0 0,1-1 0 0 0,0 1 0 0 0,0-1 0 0 0,0 1 0 0 0,-1-1 0 0 0,1 1 0 0 0,-1 0 0 0 0,1 0 0 0 0,-1 0 0 0 0,0-1 1 0 0,1 2-1 0 0,-1-1 0 0 0,0 0 0 0 0,0 0 0 0 0,1 0 0 0 0,-1 1 0 0 0,0-1 0 0 0,0 1 0 0 0,0 0 0 0 0,0-1 0 0 0,0 1 1 0 0,0 0-1 0 0,0 0 0 0 0,0 0 0 0 0,0 1 0 0 0,0-1 0 0 0,-2 1 0 0 0,-55 11 952 0 0,52-10-898 0 0,0 1 1 0 0,0 0-1 0 0,0 0 1 0 0,0 0-1 0 0,1 1 1 0 0,0 0-1 0 0,0 0 0 0 0,0 1 1 0 0,0 0-1 0 0,0 0 1 0 0,1 0-1 0 0,0 1 1 0 0,-5 7-1 0 0,5-6-62 0 0,1 0-1 0 0,0 0 0 0 0,0 1 1 0 0,1-1-1 0 0,0 1 0 0 0,0-1 1 0 0,1 1-1 0 0,0 0 0 0 0,0 0 0 0 0,1 0 1 0 0,0 0-1 0 0,1 0 0 0 0,0 0 1 0 0,0 1-1 0 0,0-1 0 0 0,1 0 1 0 0,0 0-1 0 0,4 13 0 0 0,0-4-17 0 0,1-1 0 0 0,14 28 0 0 0,-18-40-15 0 0,-1 0 1 0 0,1-1-1 0 0,1 0 0 0 0,-1 1 1 0 0,0-1-1 0 0,1 0 1 0 0,0 0-1 0 0,0 0 1 0 0,0-1-1 0 0,0 1 0 0 0,0-1 1 0 0,0 1-1 0 0,1-1 1 0 0,-1 0-1 0 0,1-1 1 0 0,-1 1-1 0 0,1 0 0 0 0,5 0 1 0 0,-8-2 3 0 0,1 0 1 0 0,0 0-1 0 0,0 0 1 0 0,0 0-1 0 0,0-1 0 0 0,-1 1 1 0 0,1-1-1 0 0,0 1 1 0 0,0-1-1 0 0,-1 0 0 0 0,1 1 1 0 0,0-1-1 0 0,-1 0 1 0 0,1 0-1 0 0,-1 0 0 0 0,1 0 1 0 0,-1-1-1 0 0,0 1 1 0 0,1 0-1 0 0,-1-1 0 0 0,0 1 1 0 0,0 0-1 0 0,0-1 1 0 0,0 0-1 0 0,0 1 0 0 0,0-1 1 0 0,-1 1-1 0 0,1-1 1 0 0,0 0-1 0 0,-1 0 0 0 0,1 1 1 0 0,0-5-1 0 0,10-61 337 0 0,-10 63-323 0 0,10-120 765 0 0,-11 123-759 0 0,-1-1 0 0 0,1 1-1 0 0,0 0 1 0 0,0-1-1 0 0,0 1 1 0 0,0-1-1 0 0,0 1 1 0 0,1 0 0 0 0,-1-1-1 0 0,0 1 1 0 0,1 0-1 0 0,-1-1 1 0 0,1 1-1 0 0,-1 0 1 0 0,1 0 0 0 0,0-1-1 0 0,-1 1 1 0 0,1 0-1 0 0,0 0 1 0 0,0 0-1 0 0,0 0 1 0 0,0 0 0 0 0,0 0-1 0 0,0 0 1 0 0,1 0-1 0 0,0 0-3 0 0,-1 1 1 0 0,1 0-1 0 0,-1-1 0 0 0,1 1 0 0 0,0 0 0 0 0,-1 0 0 0 0,1 1 0 0 0,0-1 0 0 0,-1 0 0 0 0,1 0 0 0 0,-1 1 1 0 0,1-1-1 0 0,0 1 0 0 0,-1 0 0 0 0,1-1 0 0 0,-1 1 0 0 0,2 1 0 0 0,6 4-151 0 0,0-1 0 0 0,-1 2 0 0 0,0-1 0 0 0,0 1 0 0 0,8 10 0 0 0,3 10-1224 0 0,-16-22 857 0 0,-1-1 0 0 0,1 1 0 0 0,0-1 0 0 0,0 0-1 0 0,1 0 1 0 0,-1 0 0 0 0,1-1 0 0 0,0 1 0 0 0,0-1 0 0 0,6 4-1 0 0,-8-6 379 0 0,-1-1-1 0 0,0 0 0 0 0,0 0 1 0 0,1 0-1 0 0,-1 0 0 0 0,0-1 0 0 0,1 1 1 0 0,-1 0-1 0 0,0 0 0 0 0,1-1 0 0 0,-1 1 1 0 0,0-1-1 0 0,0 1 0 0 0,0-1 1 0 0,0 0-1 0 0,1 1 0 0 0,-1-1 0 0 0,0 0 1 0 0,0 0-1 0 0,0 0 0 0 0,0 0 0 0 0,-1 0 1 0 0,1 0-1 0 0,0 0 0 0 0,1-1 0 0 0,19-29-525 0 0,19-27 739 0 0,-31 47 233 0 0,0-1 1 0 0,-1-1-1 0 0,0 1 0 0 0,-1-1 0 0 0,8-20 1 0 0,-13 28-178 0 0,0 0 0 0 0,-1 0 0 0 0,1 0 1 0 0,-1-1-1 0 0,0 1 0 0 0,-1 0 0 0 0,0-1 1 0 0,1 1-1 0 0,-2-9 0 0 0,0 13-116 0 0,1-1 1 0 0,-1 1-1 0 0,1-1 0 0 0,-1 1 0 0 0,0-1 0 0 0,0 1 1 0 0,0 0-1 0 0,0-1 0 0 0,0 1 0 0 0,0 0 0 0 0,0 0 1 0 0,0-1-1 0 0,0 1 0 0 0,-1 0 0 0 0,1 0 0 0 0,0 0 0 0 0,-1 1 1 0 0,1-1-1 0 0,-1 0 0 0 0,1 0 0 0 0,-1 1 0 0 0,1-1 1 0 0,-1 1-1 0 0,1-1 0 0 0,-1 1 0 0 0,0 0 0 0 0,1 0 1 0 0,-1 0-1 0 0,0-1 0 0 0,1 2 0 0 0,-1-1 0 0 0,0 0 1 0 0,1 0-1 0 0,-1 0 0 0 0,1 1 0 0 0,-3 0 0 0 0,-2 0 78 0 0,1 0-1 0 0,0 0 1 0 0,0 0-1 0 0,0 1 1 0 0,0-1-1 0 0,0 1 1 0 0,0 0-1 0 0,0 1 1 0 0,1-1-1 0 0,-1 1 1 0 0,1 0-1 0 0,0 0 1 0 0,0 1-1 0 0,0-1 1 0 0,0 1-1 0 0,0 0 0 0 0,1 0 1 0 0,0 0-1 0 0,0 0 1 0 0,0 1-1 0 0,0-1 1 0 0,1 1-1 0 0,-1 0 1 0 0,-2 7-1 0 0,3-4-46 0 0,0-1 0 0 0,1 1 0 0 0,0-1 0 0 0,0 1 0 0 0,0 0 0 0 0,1 0 0 0 0,0-1 0 0 0,1 1 1 0 0,-1 0-1 0 0,2-1 0 0 0,-1 1 0 0 0,1 0 0 0 0,0-1 0 0 0,0 0 0 0 0,1 1 0 0 0,5 9 0 0 0,-4-11-64 0 0,3 8 14 0 0,0 0 0 0 0,2 0 0 0 0,-1-1 0 0 0,22 23 1 0 0,-29-34-21 0 0,1 0 1 0 0,0 0 0 0 0,0 0-1 0 0,0 0 1 0 0,1 0 0 0 0,-1-1-1 0 0,0 1 1 0 0,1-1 0 0 0,-1 0-1 0 0,1 1 1 0 0,-1-1 0 0 0,1 0-1 0 0,0-1 1 0 0,-1 1 0 0 0,1 0-1 0 0,0-1 1 0 0,0 1 0 0 0,0-1-1 0 0,-1 0 1 0 0,1 0 0 0 0,0 0 0 0 0,0 0-1 0 0,-1-1 1 0 0,1 1 0 0 0,0-1-1 0 0,0 0 1 0 0,-1 0 0 0 0,1 0-1 0 0,0 0 1 0 0,-1 0 0 0 0,1 0-1 0 0,-1-1 1 0 0,0 1 0 0 0,1-1-1 0 0,3-3 1 0 0,-3 2 20 0 0,1 0-1 0 0,-1-1 1 0 0,0 0-1 0 0,0 0 1 0 0,0 0-1 0 0,-1 0 1 0 0,1 0-1 0 0,-1 0 1 0 0,0-1 0 0 0,0 1-1 0 0,0-1 1 0 0,-1 1-1 0 0,0-1 1 0 0,0 0-1 0 0,1-8 1 0 0,0-6 184 0 0,-2 0 1 0 0,-2-32-1 0 0,0 9 21 0 0,2 49 55 0 0,2-1 1 0 0,-1 1-1 0 0,1 0 0 0 0,0-1 1 0 0,0 0-1 0 0,5 9 0 0 0,7 23 618 0 0,1 13 79 0 0,34 81 0 0 0,2 3-776 0 0,-30-40-136 0 0,-19-79-55 0 0,-1-1 0 0 0,0 0 0 0 0,-1 1 0 0 0,-1-1-1 0 0,-4 24 1 0 0,4-35-55 0 0,0 0 0 0 0,0-1 0 0 0,0 1 0 0 0,-1 0 0 0 0,1-1 0 0 0,-1 1 0 0 0,0-1 0 0 0,0 1 0 0 0,0-1 0 0 0,0 0 0 0 0,-1 0 0 0 0,-2 3 0 0 0,3-5-51 0 0,0 1-1 0 0,0-1 1 0 0,0 0 0 0 0,0 0 0 0 0,0 0 0 0 0,0 0 0 0 0,0 0 0 0 0,0 0 0 0 0,0-1-1 0 0,-1 1 1 0 0,1-1 0 0 0,0 0 0 0 0,0 1 0 0 0,-1-1 0 0 0,1 0 0 0 0,0 0-1 0 0,-1-1 1 0 0,1 1 0 0 0,0 0 0 0 0,0-1 0 0 0,0 1 0 0 0,-4-2 0 0 0,1 0-278 0 0,0-1 0 0 0,0 1 0 0 0,-1-1 1 0 0,1 0-1 0 0,1 0 0 0 0,-1-1 0 0 0,1 1 0 0 0,-1-1 1 0 0,1 0-1 0 0,0 0 0 0 0,0 0 0 0 0,1-1 1 0 0,-1 0-1 0 0,1 1 0 0 0,0-1 0 0 0,0 0 0 0 0,-4-11 1 0 0,3 5-286 0 0,0 0 0 0 0,0-1 0 0 0,-3-22 0 0 0,3-9-296 0 0,12-7 429 0 0,-4 39 483 0 0,0 0 0 0 0,1 0-1 0 0,0 0 1 0 0,11-16 0 0 0,7-4 392 0 0,43-45-1 0 0,-8 9 473 0 0,-47 54-670 0 0,115-165 3759 0 0,-111 154-3052 0 0,-2-1 1 0 0,16-44-1 0 0,-23 53-528 0 0,-2 0 1 0 0,6-33 0 0 0,-9 41-295 0 0,-1 0 0 0 0,1 0 0 0 0,-1 0 0 0 0,-1 0 1 0 0,0 0-1 0 0,-1-10 0 0 0,1 17-40 0 0,1-1 0 0 0,0 1 0 0 0,-1 0 0 0 0,1-1 0 0 0,0 1 0 0 0,-1 0 0 0 0,0-1 0 0 0,1 1 0 0 0,-1 0 1 0 0,0 0-1 0 0,0 0 0 0 0,1-1 0 0 0,-1 1 0 0 0,0 0 0 0 0,0 0 0 0 0,0 0 0 0 0,0 0 0 0 0,0 1 0 0 0,-1-1 0 0 0,1 0 0 0 0,0 0 0 0 0,0 1 0 0 0,-1-1 0 0 0,1 1 1 0 0,0-1-1 0 0,-1 1 0 0 0,1-1 0 0 0,0 1 0 0 0,-1 0 0 0 0,1 0 0 0 0,0-1 0 0 0,-1 1 0 0 0,1 0 0 0 0,-1 0 0 0 0,1 0 0 0 0,-1 1 0 0 0,1-1 0 0 0,0 0 1 0 0,-1 1-1 0 0,1-1 0 0 0,0 1 0 0 0,-1-1 0 0 0,0 1 0 0 0,-5 3-28 0 0,1-1 0 0 0,0 1 0 0 0,0 0 0 0 0,1 0 1 0 0,-1 1-1 0 0,1-1 0 0 0,0 1 0 0 0,0 0 0 0 0,0 1 0 0 0,-6 9 0 0 0,-37 64-245 0 0,44-73 257 0 0,-1 4 13 0 0,-16 27-70 0 0,-21 54 0 0 0,38-82 138 0 0,0 1 0 0 0,1 0 1 0 0,0 0-1 0 0,1 0 1 0 0,0 1-1 0 0,1-1 1 0 0,0 0-1 0 0,0 1 1 0 0,1-1-1 0 0,1 1 0 0 0,1 12 1 0 0,-1-18 81 0 0,1 0 0 0 0,-1-1 1 0 0,1 1-1 0 0,0 0 0 0 0,0-1 1 0 0,0 0-1 0 0,1 1 0 0 0,-1-1 0 0 0,1 0 1 0 0,0 0-1 0 0,0 0 0 0 0,1-1 0 0 0,-1 1 1 0 0,1-1-1 0 0,0 0 0 0 0,6 5 1 0 0,-3-5 30 0 0,0 1 0 0 0,0-1 0 0 0,0 0 0 0 0,0-1 1 0 0,1 0-1 0 0,-1 0 0 0 0,1 0 0 0 0,-1-1 0 0 0,14 0 1 0 0,2-1-8 0 0,0-1 1 0 0,-1-2-1 0 0,1 0 1 0 0,-1-1-1 0 0,0-2 1 0 0,29-10-1 0 0,-2-4-266 0 0,0-2-1 0 0,-1-2 0 0 0,62-44 0 0 0,-7-1-5778 0 0,-39 25-2519 0 0,-55 39 6379 0 0,-3 0 382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29.6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80 232 0 0,'3'9'5950'0'0,"5"12"-2147"0"0,6 30 797 0 0,12 23-1463 0 0,14 51-2511 0 0,-38-111-1029 0 0,-7-17-277 0 0,-6-22-37 0 0,7-1 445 0 0,-1-2 160 0 0,1 1 0 0 0,1-1 0 0 0,1 0 0 0 0,3-36-1 0 0,2 30 106 0 0,-3 26 14 0 0,0 0-1 0 0,0-1 1 0 0,1 1 0 0 0,0 0-1 0 0,1 0 1 0 0,0 0 0 0 0,0 0-1 0 0,1 0 1 0 0,0 0 0 0 0,7-12-1 0 0,-10 19-4 0 0,1 0-1 0 0,0 0 0 0 0,0 1 0 0 0,0-1 0 0 0,0 0 0 0 0,-1 1 0 0 0,1-1 0 0 0,0 0 0 0 0,0 1 0 0 0,0-1 0 0 0,0 1 0 0 0,0 0 0 0 0,0-1 1 0 0,1 1-1 0 0,-1 0 0 0 0,0 0 0 0 0,0 0 0 0 0,0 0 0 0 0,0 0 0 0 0,0 0 0 0 0,0 0 0 0 0,0 0 0 0 0,0 0 0 0 0,0 0 0 0 0,1 0 0 0 0,-1 1 1 0 0,0-1-1 0 0,0 0 0 0 0,0 1 0 0 0,0-1 0 0 0,0 1 0 0 0,0-1 0 0 0,0 1 0 0 0,-1 0 0 0 0,1-1 0 0 0,0 1 0 0 0,0 0 0 0 0,0 0 0 0 0,-1-1 1 0 0,1 1-1 0 0,0 0 0 0 0,0 2 0 0 0,35 43-77 0 0,-32-39 37 0 0,37 57-557 0 0,-23-35 356 0 0,2 1 1 0 0,24 27-1 0 0,-44-56 236 0 0,0-1 1 0 0,1 1-1 0 0,-1-1 1 0 0,0 0-1 0 0,1 1 1 0 0,-1-1-1 0 0,0 1 1 0 0,1-1-1 0 0,-1 0 1 0 0,0 0-1 0 0,1 1 1 0 0,-1-1-1 0 0,0 0 1 0 0,1 0-1 0 0,-1 1 1 0 0,1-1-1 0 0,-1 0 1 0 0,1 0-1 0 0,-1 0 1 0 0,1 0-1 0 0,-1 0 0 0 0,1 0 1 0 0,-1 1-1 0 0,1-1 1 0 0,-1 0-1 0 0,0 0 1 0 0,1-1-1 0 0,-1 1 1 0 0,1 0-1 0 0,-1 0 1 0 0,1 0-1 0 0,-1 0 1 0 0,1 0-1 0 0,-1 0 1 0 0,1-1-1 0 0,-1 1 1 0 0,0 0-1 0 0,1 0 1 0 0,-1-1-1 0 0,1 1 1 0 0,-1 0-1 0 0,0-1 1 0 0,1 1-1 0 0,-1 0 0 0 0,0-1 1 0 0,1 1-1 0 0,-1 0 1 0 0,0-1-1 0 0,0 1 1 0 0,1-1-1 0 0,-1 1 1 0 0,0 0-1 0 0,0-1 1 0 0,0 1-1 0 0,0-1 1 0 0,1 1-1 0 0,-1-1 1 0 0,0 1-1 0 0,0-1 1 0 0,8-36-162 0 0,-6 28 127 0 0,0-2 17 0 0,-1 0 1 0 0,0 0-1 0 0,0 0 1 0 0,-1 0-1 0 0,-2-12 1 0 0,1 11 167 0 0,1 0 1 0 0,0 1 0 0 0,0-1-1 0 0,4-14 1 0 0,-4 25-90 0 0,0 0 1 0 0,0 0 0 0 0,0 0-1 0 0,0 0 1 0 0,1 0 0 0 0,-1 0-1 0 0,1 0 1 0 0,-1 0 0 0 0,1 0-1 0 0,-1 0 1 0 0,1 0 0 0 0,-1 0-1 0 0,1 0 1 0 0,0 1 0 0 0,-1-1-1 0 0,1 0 1 0 0,0 0 0 0 0,0 1-1 0 0,0-1 1 0 0,0 0 0 0 0,-1 1-1 0 0,1-1 1 0 0,0 1 0 0 0,0-1-1 0 0,0 1 1 0 0,0 0 0 0 0,0-1-1 0 0,0 1 1 0 0,2-1-1 0 0,0 2 19 0 0,0-1 0 0 0,0 0 0 0 0,0 1-1 0 0,0-1 1 0 0,0 1 0 0 0,0 0 0 0 0,-1 0-1 0 0,1 0 1 0 0,0 0 0 0 0,4 3 0 0 0,7 5 9 0 0,0 0 1 0 0,22 21-1 0 0,-36-30-86 0 0,63 68-705 0 0,-47-48-1375 0 0,1-1 0 0 0,26 21 0 0 0,-24-30-921 0 0,-17-10 2685 0 0,-1 0-1 0 0,1 1 0 0 0,0-1 1 0 0,0 0-1 0 0,0 0 1 0 0,0 0-1 0 0,0-1 1 0 0,-1 1-1 0 0,1 0 1 0 0,0-1-1 0 0,0 1 1 0 0,0-1-1 0 0,-1 1 1 0 0,1-1-1 0 0,2-1 1 0 0,6-5-1216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2904 540 0 0,'-12'14'1113'0'0,"0"0"0"0"0,-26 21 0 0 0,24-23-365 0 0,1 1 0 0 0,-22 25 0 0 0,12-10 1291 0 0,23-28-2009 0 0,0 0 0 0 0,0 0 0 0 0,0 0 0 0 0,0 0 1 0 0,0 0-1 0 0,0 0 0 0 0,0 0 0 0 0,0 0 0 0 0,0 0 0 0 0,0 0 1 0 0,0 0-1 0 0,-1 1 0 0 0,1-1 0 0 0,0 0 0 0 0,0 0 0 0 0,0 0 1 0 0,0 0-1 0 0,0 0 0 0 0,0 0 0 0 0,0 0 0 0 0,0 0 0 0 0,-1 0 1 0 0,1 0-1 0 0,0 0 0 0 0,0 0 0 0 0,0 0 0 0 0,0 0 0 0 0,0 0 1 0 0,0 0-1 0 0,0 0 0 0 0,-1 0 0 0 0,1 0 0 0 0,0 0 1 0 0,0 0-1 0 0,0 0 0 0 0,0 0 0 0 0,0-1 0 0 0,0 1 0 0 0,0 0 1 0 0,0 0-1 0 0,-1 0 0 0 0,1 0 0 0 0,0 0 0 0 0,0 0 0 0 0,0 0 1 0 0,0 0-1 0 0,0 0 0 0 0,0 0 0 0 0,0-1 0 0 0,0 1 0 0 0,0 0 1 0 0,0 0-1 0 0,0 0 0 0 0,0 0 0 0 0,0 0 0 0 0,0 0 1 0 0,0 0-1 0 0,0 0 0 0 0,0-1 0 0 0,0 1 0 0 0,0 0 0 0 0,0 0 1 0 0,0 0-1 0 0,0 0 0 0 0,4-22 1191 0 0,12-20-310 0 0,2 1 0 0 0,1 0 0 0 0,40-60 0 0 0,-17 29-468 0 0,463-720 142 0 0,-292 473-665 0 0,-167 250-38 0 0,427-638-154 0 0,-226 361-2342 0 0,12 11-4243 0 0,-132 198 2023 0 0,-95 105 3609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30.0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77 143 448 0 0,'-3'1'4986'0'0,"-8"8"-3299"0"0,-12 10-150 0 0,-6 15 277 0 0,28-33-1601 0 0,-1 1 0 0 0,2-1-1 0 0,-1 1 1 0 0,0-1 0 0 0,0 0-1 0 0,0 1 1 0 0,1 0 0 0 0,-1-1-1 0 0,1 1 1 0 0,-1-1-1 0 0,1 1 1 0 0,-1 0 0 0 0,1-1-1 0 0,0 1 1 0 0,0 0 0 0 0,0-1-1 0 0,0 4 1 0 0,2-2-113 0 0,0 0 0 0 0,0 0 0 0 0,0 0 0 0 0,0 0-1 0 0,1 0 1 0 0,-1 0 0 0 0,1 0 0 0 0,0-1 0 0 0,0 1 0 0 0,0-1 0 0 0,0 0 0 0 0,0 0-1 0 0,0 0 1 0 0,1 0 0 0 0,-1-1 0 0 0,1 1 0 0 0,-1-1 0 0 0,1 0 0 0 0,6 1 0 0 0,4 2-84 0 0,0-1 1 0 0,0-1-1 0 0,27 0 0 0 0,-31-2-52 0 0,0 0-1 0 0,0-1 1 0 0,-1 0-1 0 0,1-1 0 0 0,-1 0 1 0 0,0-1-1 0 0,1 1 0 0 0,-1-2 1 0 0,0 0-1 0 0,14-8 0 0 0,-19 10 5 0 0,-1 0-1 0 0,0 0 1 0 0,0-1-1 0 0,0 0 0 0 0,0 1 1 0 0,0-1-1 0 0,-1 0 1 0 0,1 0-1 0 0,-1-1 0 0 0,0 1 1 0 0,0 0-1 0 0,0-1 1 0 0,0 1-1 0 0,-1-1 1 0 0,1 0-1 0 0,-1 1 0 0 0,0-1 1 0 0,0 0-1 0 0,0 0 1 0 0,-1 0-1 0 0,0 0 0 0 0,1 0 1 0 0,-1 0-1 0 0,0 0 1 0 0,-1 0-1 0 0,1 1 1 0 0,-1-1-1 0 0,-1-6 0 0 0,-3-7-130 0 0,0 1 0 0 0,0-1 0 0 0,-2 1 0 0 0,-9-17 0 0 0,14 29 54 0 0,0 0 0 0 0,0 0 0 0 0,-1 1 0 0 0,1-1 0 0 0,-1 1 0 0 0,1-1 0 0 0,-1 1 0 0 0,0 0 1 0 0,0 0-1 0 0,-1 0 0 0 0,1 0 0 0 0,-1 1 0 0 0,1 0 0 0 0,-1-1 0 0 0,0 1 0 0 0,0 0 0 0 0,0 1 0 0 0,0-1 0 0 0,0 1 0 0 0,0 0 0 0 0,-9-2 0 0 0,11 3-31 0 0,0 1-1 0 0,0-1 0 0 0,0 0 1 0 0,0 0-1 0 0,-1 1 1 0 0,1 0-1 0 0,0-1 1 0 0,0 1-1 0 0,0 0 0 0 0,0 0 1 0 0,0 0-1 0 0,0 0 1 0 0,1 0-1 0 0,-1 0 1 0 0,0 1-1 0 0,0-1 0 0 0,1 1 1 0 0,-1-1-1 0 0,1 1 1 0 0,-1 0-1 0 0,1-1 1 0 0,0 1-1 0 0,0 0 0 0 0,0 0 1 0 0,0 0-1 0 0,0 0 1 0 0,-1 2-1 0 0,1-1-220 0 0,0 1-1 0 0,0-1 1 0 0,0 1 0 0 0,1-1-1 0 0,0 0 1 0 0,-1 1-1 0 0,1-1 1 0 0,0 1 0 0 0,0-1-1 0 0,1 1 1 0 0,-1-1-1 0 0,1 1 1 0 0,0-1 0 0 0,0 1-1 0 0,0-1 1 0 0,1 3-1 0 0,3 4-773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31.0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147 567 284 0 0,'-15'14'2780'0'0,"-4"1"-1445"0"0,1 2-1 0 0,1 0 0 0 0,-23 31 0 0 0,35-43-1192 0 0,1 1 0 0 0,0 0 0 0 0,1 1 0 0 0,-1-1 0 0 0,1 0-1 0 0,0 1 1 0 0,1 0 0 0 0,0 0 0 0 0,0 0 0 0 0,0 0 0 0 0,1 0-1 0 0,0 0 1 0 0,0 0 0 0 0,1 1 0 0 0,0-1 0 0 0,0 0 0 0 0,1 0 0 0 0,1 11-1 0 0,0-13-91 0 0,-1 1 1 0 0,1-1-1 0 0,0 0 0 0 0,1 0 0 0 0,-1 1 0 0 0,1-2 0 0 0,0 1 0 0 0,0 0 1 0 0,1-1-1 0 0,-1 1 0 0 0,1-1 0 0 0,0 0 0 0 0,0 0 0 0 0,0-1 0 0 0,1 1 1 0 0,-1-1-1 0 0,1 0 0 0 0,0 0 0 0 0,0 0 0 0 0,0-1 0 0 0,0 0 0 0 0,1 0 1 0 0,-1 0-1 0 0,0 0 0 0 0,1-1 0 0 0,-1 0 0 0 0,1 0 0 0 0,0-1 0 0 0,-1 0 1 0 0,1 1-1 0 0,0-2 0 0 0,10-1 0 0 0,-7 1-28 0 0,0 0 1 0 0,0-1-1 0 0,0 0 0 0 0,0-1 1 0 0,-1 0-1 0 0,1 0 0 0 0,-1-1 0 0 0,0 0 1 0 0,0-1-1 0 0,0 1 0 0 0,0-1 1 0 0,-1-1-1 0 0,0 0 0 0 0,0 0 1 0 0,-1 0-1 0 0,1-1 0 0 0,-1 0 1 0 0,-1 0-1 0 0,10-15 0 0 0,-7 4-13 0 0,-1 0 0 0 0,-1-1-1 0 0,0 0 1 0 0,-2 0 0 0 0,0-1-1 0 0,-1 1 1 0 0,-1-1 0 0 0,0 0-1 0 0,-2 0 1 0 0,0 1 0 0 0,-2-1-1 0 0,0 0 1 0 0,-8-34 0 0 0,-8-10 5 0 0,-3 0 0 0 0,-48-101 0 0 0,67 160-10 0 0,-6-9 11 0 0,12 29-12 0 0,10 27 1 0 0,17 27 22 0 0,49 96 136 0 0,-68-144-85 0 0,1 0 1 0 0,1-1 0 0 0,1 0-1 0 0,1-2 1 0 0,24 24 0 0 0,-38-40-75 0 0,-1 0 0 0 0,1 0 0 0 0,0 0 0 0 0,1 0 1 0 0,-1 0-1 0 0,0-1 0 0 0,0 1 0 0 0,1-1 1 0 0,-1 1-1 0 0,1-1 0 0 0,0 0 0 0 0,-1 0 0 0 0,1 0 1 0 0,0 0-1 0 0,-1-1 0 0 0,1 1 0 0 0,0-1 0 0 0,0 1 1 0 0,0-1-1 0 0,-1 0 0 0 0,1 0 0 0 0,0 0 1 0 0,0-1-1 0 0,0 1 0 0 0,-1-1 0 0 0,1 1 0 0 0,0-1 1 0 0,0 0-1 0 0,-1 0 0 0 0,1 0 0 0 0,-1-1 0 0 0,1 1 1 0 0,-1 0-1 0 0,1-1 0 0 0,-1 0 0 0 0,0 0 0 0 0,0 1 1 0 0,0-1-1 0 0,0 0 0 0 0,0-1 0 0 0,0 1 1 0 0,-1 0-1 0 0,3-3 0 0 0,1-4-8 0 0,0 0 1 0 0,0 0-1 0 0,-1 0 0 0 0,0-1 0 0 0,0 1 1 0 0,-1-1-1 0 0,-1 0 0 0 0,1 0 0 0 0,-2 0 1 0 0,2-20-1 0 0,-4 1-61 0 0,-1 0 1 0 0,-2 0-1 0 0,-9-35 0 0 0,13 62 59 0 0,0 1 0 0 0,0-1 0 0 0,0 1 0 0 0,-1-1 0 0 0,1 0 0 0 0,-1 1 0 0 0,1 0 0 0 0,-1-1 0 0 0,1 1 0 0 0,-1-1 0 0 0,0 1 0 0 0,0 0 0 0 0,0-1 0 0 0,0 1 1 0 0,0 0-1 0 0,0 0 0 0 0,0 0 0 0 0,-2-2 0 0 0,2 3 5 0 0,0 1 1 0 0,0-1-1 0 0,-1 0 1 0 0,1 1-1 0 0,0-1 1 0 0,0 1 0 0 0,0-1-1 0 0,0 1 1 0 0,0-1-1 0 0,0 1 1 0 0,0 0-1 0 0,0 0 1 0 0,0-1-1 0 0,0 1 1 0 0,0 0 0 0 0,1 0-1 0 0,-1 0 1 0 0,0 0-1 0 0,0 0 1 0 0,1 0-1 0 0,-1 0 1 0 0,1 0 0 0 0,-1 0-1 0 0,1 0 1 0 0,-1 3-1 0 0,-5 8 5 0 0,0 1-1 0 0,1 1 1 0 0,1-1-1 0 0,0 1 0 0 0,1-1 1 0 0,0 1-1 0 0,1 0 1 0 0,1 0-1 0 0,0 21 0 0 0,1-12 3 0 0,2 1 1 0 0,1-1-1 0 0,0 0 0 0 0,14 44 0 0 0,-16-62-5 0 0,1 0 1 0 0,-1 0 0 0 0,1 0 0 0 0,0-1-1 0 0,1 1 1 0 0,-1 0 0 0 0,1-1-1 0 0,0 1 1 0 0,0-1 0 0 0,0 0 0 0 0,1 0-1 0 0,0 0 1 0 0,-1-1 0 0 0,1 1 0 0 0,0-1-1 0 0,1 0 1 0 0,-1 0 0 0 0,1 0-1 0 0,-1-1 1 0 0,1 1 0 0 0,0-1 0 0 0,0 0-1 0 0,0-1 1 0 0,0 1 0 0 0,0-1 0 0 0,6 1-1 0 0,-1-2 1 0 0,0 0-1 0 0,0 0 1 0 0,0-1-1 0 0,0-1 0 0 0,0 0 1 0 0,0 0-1 0 0,-1-1 1 0 0,1 0-1 0 0,-1 0 1 0 0,1-1-1 0 0,-1 0 1 0 0,16-11-1 0 0,-13 7-1 0 0,0-1 1 0 0,-1-1 0 0 0,0 1-1 0 0,-1-2 1 0 0,0 1-1 0 0,-1-1 1 0 0,0-1-1 0 0,0 0 1 0 0,-1 0 0 0 0,7-15-1 0 0,-3 3 14 0 0,-2 0-1 0 0,0-1 1 0 0,-2 0-1 0 0,9-44 1 0 0,-13 50-14 0 0,-2-1-1 0 0,-1 1 1 0 0,0-1-1 0 0,-2 0 1 0 0,0 1 0 0 0,-1-1-1 0 0,-1 1 1 0 0,-1-1 0 0 0,0 1-1 0 0,-2 0 1 0 0,0 1-1 0 0,-1-1 1 0 0,-1 1 0 0 0,0 0-1 0 0,-2 1 1 0 0,0 0 0 0 0,-18-22-1 0 0,21 29-9 0 0,6 7 8 0 0,-1 0 0 0 0,1 1-1 0 0,-1-1 1 0 0,1 1 0 0 0,-1 0 0 0 0,0-1 0 0 0,0 1 0 0 0,0 0 0 0 0,0 0 0 0 0,-1 0 0 0 0,1 0 0 0 0,0 1 0 0 0,-1-1 0 0 0,0 1 0 0 0,1-1 0 0 0,-1 1 0 0 0,-5-2 0 0 0,8 3 4 0 0,-1 1 0 0 0,0-1 0 0 0,1 0 0 0 0,-1 1 0 0 0,1-1 0 0 0,-1 1 0 0 0,1-1 0 0 0,0 0 0 0 0,-1 1 0 0 0,1-1 0 0 0,-1 1 0 0 0,1-1 0 0 0,0 1 0 0 0,-1 0 0 0 0,1-1 0 0 0,0 1 0 0 0,0-1 0 0 0,0 1 0 0 0,-1-1 0 0 0,1 1 0 0 0,0 0 0 0 0,0-1 0 0 0,0 1 0 0 0,0 0 0 0 0,0-1 0 0 0,0 1 0 0 0,0-1 0 0 0,0 1 0 0 0,0 0 0 0 0,0-1 0 0 0,1 1 0 0 0,-1 0 0 0 0,0-1 0 0 0,1 2 0 0 0,4 22 78 0 0,8 5 149 0 0,0-1 0 0 0,2-1 1 0 0,21 28-1 0 0,-16-22 14 0 0,244 336-91 0 0,-173-247-3302 0 0,-78-102 1374 0 0,-1 0 1 0 0,-1 1-1 0 0,-1 0 0 0 0,11 33 0 0 0,-16-29 152 0 0,-4 0 250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43.4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153 12 52 0 0,'-31'-11'15822'0'0,"27"12"-15139"0"0,-13 16 968 0 0,5 3-1339 0 0,0 0-1 0 0,2 0 0 0 0,-9 22 1 0 0,9-12-186 0 0,1 0 1 0 0,1 0-1 0 0,-6 52 0 0 0,10-38 52 0 0,1 0-1 0 0,3 0 0 0 0,2 0 1 0 0,12 72-1 0 0,-11-95-15 0 0,2 0 1 0 0,1-1-1 0 0,0 0 0 0 0,1 0 1 0 0,1-1-1 0 0,1 1 0 0 0,1-2 1 0 0,1 1-1 0 0,20 26 1 0 0,-23-36-132 0 0,0 0 1 0 0,1 0 0 0 0,-1-1 0 0 0,2 0-1 0 0,-1 0 1 0 0,1-1 0 0 0,0-1-1 0 0,1 1 1 0 0,-1-2 0 0 0,1 1 0 0 0,1-2-1 0 0,-1 1 1 0 0,0-2 0 0 0,1 1 0 0 0,0-2-1 0 0,0 1 1 0 0,23 0 0 0 0,-12-2-126 0 0,0-2 0 0 0,-1-1-1 0 0,1-1 1 0 0,0 0 0 0 0,-1-2 0 0 0,35-12 0 0 0,20-17-4838 0 0,-74 33 3841 0 0,0-1 1 0 0,0 0-1 0 0,0 0 1 0 0,0-1 0 0 0,0 1-1 0 0,-1-1 1 0 0,1 1-1 0 0,-1-1 1 0 0,0 0 0 0 0,0 0-1 0 0,1 0 1 0 0,1-4-1 0 0,-3 0-1063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44.3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25 396 0 0,'-15'-24'17034'0'0,"15"24"-16947"0"0,-4 35 1651 0 0,13 25-1464 0 0,-6-47-185 0 0,19 76-148 0 0,5-1 0 0 0,62 143 0 0 0,-17-52 0 0 0,-59-152 55 0 0,-10-22 3 0 0,-1 0 0 0 0,1 0 0 0 0,-1 0 0 0 0,0 1 0 0 0,0-1 0 0 0,-1 0 0 0 0,3 11 0 0 0,-4-16 18 0 0,0 1 0 0 0,0-1 0 0 0,0 1 0 0 0,0-1 0 0 0,0 1 0 0 0,0-1-1 0 0,0 1 1 0 0,0-1 0 0 0,1 1 0 0 0,-1-1 0 0 0,0 0 0 0 0,0 1 0 0 0,1-1 0 0 0,-1 1 0 0 0,0-1 0 0 0,1 0 0 0 0,-1 1 0 0 0,0-1 0 0 0,1 0 0 0 0,-1 1 0 0 0,1-1 0 0 0,-1 0 0 0 0,0 0 0 0 0,1 1 0 0 0,-1-1 0 0 0,1 0 0 0 0,-1 0 0 0 0,1 0 0 0 0,-1 0 0 0 0,1 1 0 0 0,-1-1 0 0 0,1 0-1 0 0,-1 0 1 0 0,1 0 0 0 0,-1 0 0 0 0,1 0 0 0 0,-1 0 0 0 0,0 0 0 0 0,1 0 0 0 0,-1-1 0 0 0,1 1 0 0 0,-1 0 0 0 0,1 0 0 0 0,-1 0 0 0 0,1 0 0 0 0,-1-1 0 0 0,1 1 0 0 0,-1 0 0 0 0,0 0 0 0 0,1-1 0 0 0,-1 1 0 0 0,1 0 0 0 0,-1-1 0 0 0,0 1 0 0 0,1-1-1 0 0,33-21 1391 0 0,-26 16-1202 0 0,184-136-321 0 0,-111 79-4082 0 0,2 2-6831 0 0,-62 48 8285 0 0,-1 3 432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45.0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14 344 0 0,'-1'-13'14343'0'0,"6"32"-13666"0"0,0 0 1 0 0,-2 1 0 0 0,0-1 0 0 0,0 29-1 0 0,4 28-650 0 0,4-21 36 0 0,2-1 0 0 0,3 0 0 0 0,2-1 0 0 0,32 67 1 0 0,-33-86 251 0 0,29 45 1 0 0,-39-68-209 0 0,0-2 0 0 0,0 1 0 0 0,1-1 0 0 0,0 0 0 0 0,0-1 0 0 0,1 0 0 0 0,0 0 0 0 0,18 11 1 0 0,-21-17-62 0 0,0 0 1 0 0,0 0-1 0 0,0-1 1 0 0,1 0 0 0 0,-1 0-1 0 0,0 0 1 0 0,1-1-1 0 0,-1 1 1 0 0,0-2 0 0 0,1 1-1 0 0,-1-1 1 0 0,1 0-1 0 0,-1 0 1 0 0,0-1 0 0 0,0 1-1 0 0,12-6 1 0 0,2-2-31 0 0,-1 0 0 0 0,0-1 0 0 0,30-21 0 0 0,-29 17-621 0 0,-2-1 1 0 0,0-1-1 0 0,-1-1 1 0 0,18-21 0 0 0,9-22-4887 0 0,-7-5-3757 0 0,-27 51 7396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45.7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99 318 576 0 0,'-10'17'5271'0'0,"20"8"-3943"0"0,0-1 1 0 0,1 0 0 0 0,2 0 0 0 0,27 39-1 0 0,75 82 1446 0 0,-95-120-2058 0 0,-10-13-404 0 0,-6-6-141 0 0,0-1 0 0 0,0 1-1 0 0,1-1 1 0 0,-1 0 0 0 0,10 7 0 0 0,-29-45 77 0 0,-52-62-191 0 0,3 7-63 0 0,-104-192 0 0 0,139 207 38 0 0,27 66 22 0 0,0 0-1 0 0,0 1 1 0 0,1-1-1 0 0,0 0 1 0 0,0 0-1 0 0,1 0 1 0 0,0 1-1 0 0,0-1 1 0 0,2-8-1 0 0,-2 14-28 0 0,0-1 0 0 0,0 1 0 0 0,0 0 0 0 0,1 0 0 0 0,-1-1 0 0 0,1 1-1 0 0,-1 0 1 0 0,1 0 0 0 0,-1-1 0 0 0,1 1 0 0 0,0 0 0 0 0,0 0 0 0 0,0 0 0 0 0,-1 0 0 0 0,1 0 0 0 0,0 0 0 0 0,0 0 0 0 0,0 1-1 0 0,0-1 1 0 0,0 0 0 0 0,1 0 0 0 0,-1 1 0 0 0,0-1 0 0 0,0 0 0 0 0,2 0 0 0 0,0 1-6 0 0,0 0 0 0 0,-1 0 0 0 0,1 0 0 0 0,-1 0 0 0 0,1 0 0 0 0,-1 1-1 0 0,1-1 1 0 0,-1 1 0 0 0,1 0 0 0 0,-1 0 0 0 0,1 0 0 0 0,2 1 0 0 0,8 6-8 0 0,0-1-1 0 0,-1 2 0 0 0,17 14 1 0 0,-26-20 2 0 0,36 32-7 0 0,49 58 0 0 0,-86-91-11 0 0,0 0 1 0 0,0 0 0 0 0,0 0 0 0 0,0 0-1 0 0,0 0 1 0 0,1 0 0 0 0,-1-1-1 0 0,1 1 1 0 0,-1-1 0 0 0,5 2 0 0 0,-6-2-1 0 0,0-1 0 0 0,0 0 0 0 0,0 0 0 0 0,0 0 0 0 0,0 0 1 0 0,0 0-1 0 0,0 0 0 0 0,0 0 0 0 0,0 0 0 0 0,0 0 0 0 0,0 0 1 0 0,0 0-1 0 0,-1-1 0 0 0,1 1 0 0 0,0 0 0 0 0,0-1 0 0 0,0 1 1 0 0,0-1-1 0 0,0 1 0 0 0,0-1 0 0 0,0 0 0 0 0,3-4-17 0 0,0 0-1 0 0,0 0 0 0 0,-1 0 1 0 0,0 0-1 0 0,0-1 0 0 0,0 0 1 0 0,3-10-1 0 0,-3 10 20 0 0,33-104-56 0 0,-27 81 82 0 0,-9 26-9 0 0,1 0-1 0 0,0 1 0 0 0,-1-1 1 0 0,1 0-1 0 0,0 1 0 0 0,1-1 0 0 0,-1 1 1 0 0,0-1-1 0 0,1 1 0 0 0,-1 0 1 0 0,1-1-1 0 0,0 1 0 0 0,0 0 0 0 0,0 0 1 0 0,0 0-1 0 0,0 1 0 0 0,0-1 1 0 0,5-3-1 0 0,-5 5-3 0 0,0 0 0 0 0,0 0-1 0 0,0 0 1 0 0,1 0 0 0 0,-1 0 0 0 0,0 0 0 0 0,0 1-1 0 0,0-1 1 0 0,0 0 0 0 0,0 1 0 0 0,0 0 0 0 0,0-1 0 0 0,0 1-1 0 0,0 0 1 0 0,-1 0 0 0 0,1 0 0 0 0,0 0 0 0 0,0 1-1 0 0,-1-1 1 0 0,1 0 0 0 0,-1 1 0 0 0,1-1 0 0 0,-1 1 0 0 0,3 3-1 0 0,12 16 80 0 0,0 1-1 0 0,-1 1 0 0 0,22 44 0 0 0,2 4-47 0 0,48 81-481 0 0,30 46-6362 0 0,-88-169 2706 0 0,-28-28 3932 0 0,-1-1 0 0 0,1 1 1 0 0,0 0-1 0 0,0-1 1 0 0,0 1-1 0 0,0-1 0 0 0,-1 0 1 0 0,1 1-1 0 0,0-1 1 0 0,0 0-1 0 0,0 1 1 0 0,0-1-1 0 0,0 0 0 0 0,0 0 1 0 0,0 0-1 0 0,0 0 1 0 0,0 0-1 0 0,0 0 0 0 0,0 0 1 0 0,0 0-1 0 0,0 0 1 0 0,0-1-1 0 0,0 1 1 0 0,0 0-1 0 0,0 0 0 0 0,0-1 1 0 0,-1 1-1 0 0,1-1 1 0 0,0 1-1 0 0,0-1 0 0 0,0 1 1 0 0,-1-1-1 0 0,1 0 1 0 0,0 1-1 0 0,0-1 0 0 0,0-1 1 0 0,9-9-1318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46.2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38 1016 0 0,'-1'-1'233'0'0,"0"0"0"0"0,1 0 0 0 0,-1 0 0 0 0,1 0 0 0 0,-1 0 1 0 0,1 0-1 0 0,-1 0 0 0 0,1 0 0 0 0,0 0 0 0 0,0 0 0 0 0,-1-1 0 0 0,1 1 0 0 0,0 0 0 0 0,0 0 0 0 0,0 0 0 0 0,0 0 0 0 0,0 0 0 0 0,0-1 1 0 0,1 1-1 0 0,-1 0 0 0 0,0 0 0 0 0,0 0 0 0 0,1 0 0 0 0,-1 0 0 0 0,1 0 0 0 0,-1 0 0 0 0,1 0 0 0 0,1-2 0 0 0,-1 3 106 0 0,1-1-1 0 0,-1 0 1 0 0,1 1 0 0 0,0-1-1 0 0,0 1 1 0 0,-1-1-1 0 0,1 1 1 0 0,0 0 0 0 0,0 0-1 0 0,-1 0 1 0 0,1 0-1 0 0,0 0 1 0 0,0 0-1 0 0,-1 0 1 0 0,5 1 0 0 0,8 3 859 0 0,1 0 1 0 0,-1 1 0 0 0,15 7 0 0 0,5 5-897 0 0,-1 2 0 0 0,0 1-1 0 0,-1 2 1 0 0,-2 1 0 0 0,0 2 0 0 0,-2 0 0 0 0,0 2 0 0 0,-2 1 0 0 0,23 33 0 0 0,-8-5-312 0 0,-2 2 0 0 0,-3 2 0 0 0,-3 1 0 0 0,29 73 0 0 0,-49-101-257 0 0,-1 1 1 0 0,-2 0 0 0 0,-1 1-1 0 0,-2 0 1 0 0,-1 0 0 0 0,-2 0-1 0 0,-1 1 1 0 0,-2 0 0 0 0,-1-1 0 0 0,-10 62-1 0 0,6-72-459 0 0,-2-1 0 0 0,-1 1 0 0 0,-1-2-1 0 0,-1 1 1 0 0,-1-1 0 0 0,-23 39-1 0 0,21-43-216 0 0,-1-1 0 0 0,0-1 0 0 0,-2 0 0 0 0,0-1-1 0 0,-1 0 1 0 0,-1-1 0 0 0,0-1 0 0 0,-26 16-1 0 0,-15 4-1073 0 0,-6-6 300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1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51 255 1028 0 0,'17'20'5382'0'0,"14"10"1537"0"0,-27-27-6372 0 0,-1 0 1 0 0,1-1 0 0 0,0 1-1 0 0,0-1 1 0 0,0 0-1 0 0,0 0 1 0 0,8 2 0 0 0,-11-4-535 0 0,0-1 0 0 0,1 1 1 0 0,-1-1-1 0 0,0 0 0 0 0,0 1 1 0 0,0-1-1 0 0,0 0 0 0 0,0 1 1 0 0,0-1-1 0 0,0 0 0 0 0,0 0 1 0 0,0 0-1 0 0,-1 0 1 0 0,1 0-1 0 0,0 0 0 0 0,-1 0 1 0 0,1 0-1 0 0,0 0 0 0 0,-1 0 1 0 0,1-1-1 0 0,-1 1 0 0 0,0 0 1 0 0,1 0-1 0 0,-1 0 0 0 0,0-3 1 0 0,10-34-42 0 0,-8 8 137 0 0,0 0-1 0 0,-2 0 1 0 0,-2 0 0 0 0,-1 0-1 0 0,-6-31 1 0 0,8 57-100 0 0,1 1 1 0 0,-1 0-1 0 0,0 0 1 0 0,0 0-1 0 0,-1 0 0 0 0,1 0 1 0 0,0 0-1 0 0,-1 0 0 0 0,0 0 1 0 0,1 1-1 0 0,-1-1 1 0 0,0 0-1 0 0,-4-2 0 0 0,5 4-8 0 0,0 0 0 0 0,0 0 0 0 0,0 1-1 0 0,-1-1 1 0 0,1 1 0 0 0,0-1 0 0 0,0 1 0 0 0,-1 0-1 0 0,1-1 1 0 0,0 1 0 0 0,0 0 0 0 0,-1 0-1 0 0,1 0 1 0 0,0 0 0 0 0,-1 0 0 0 0,1 0 0 0 0,0 0-1 0 0,-1 0 1 0 0,1 0 0 0 0,0 1 0 0 0,0-1-1 0 0,-1 1 1 0 0,1-1 0 0 0,0 1 0 0 0,0-1 0 0 0,0 1-1 0 0,0 0 1 0 0,0-1 0 0 0,0 1 0 0 0,0 0-1 0 0,0 0 1 0 0,0 0 0 0 0,0 0 0 0 0,0 0 0 0 0,-1 1-1 0 0,-6 8 0 0 0,0 0-1 0 0,1 0 0 0 0,0 1 0 0 0,0 0 1 0 0,1 0-1 0 0,1 0 0 0 0,0 1 0 0 0,0 0 1 0 0,-3 14-1 0 0,0 7 14 0 0,1 0-1 0 0,-3 40 1 0 0,10-61 86 0 0,0-1 1 0 0,0 1-1 0 0,1-1 0 0 0,1 1 1 0 0,0-1-1 0 0,0 0 0 0 0,1 0 0 0 0,6 14 1 0 0,-6-17-14 0 0,0 0 1 0 0,1 0 0 0 0,0-1-1 0 0,0 0 1 0 0,0 0-1 0 0,1 0 1 0 0,0 0 0 0 0,1-1-1 0 0,-1 0 1 0 0,1 0-1 0 0,13 10 1 0 0,-16-14-110 0 0,0-1 0 0 0,0 0 1 0 0,1 1-1 0 0,-1-1 0 0 0,0 0 1 0 0,1-1-1 0 0,-1 1 0 0 0,1-1 0 0 0,-1 1 1 0 0,1-1-1 0 0,-1 0 0 0 0,1 0 0 0 0,-1-1 1 0 0,1 1-1 0 0,-1-1 0 0 0,1 0 1 0 0,-1 1-1 0 0,0-1 0 0 0,0-1 0 0 0,1 1 1 0 0,-1-1-1 0 0,0 1 0 0 0,0-1 0 0 0,5-4 1 0 0,8-5-632 0 0,0-1 0 0 0,-1-1 0 0 0,17-20 0 0 0,-11 13-663 0 0,24-26-2157 0 0,-29 29 1288 0 0,0 1 0 0 0,1 0 0 0 0,0 1 0 0 0,35-22 1 0 0,-31 27 693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1.5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1 604 0 0,'-21'3'16513'0'0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2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23 68 0 0,'0'-1'125'0'0,"0"1"-1"0"0,0-1 1 0 0,0 0-1 0 0,0 0 1 0 0,0 1-1 0 0,0-1 1 0 0,0 0 0 0 0,0 0-1 0 0,0 1 1 0 0,0-1-1 0 0,0 0 1 0 0,0 0 0 0 0,-1 1-1 0 0,1-1 1 0 0,0 0-1 0 0,0 0 1 0 0,-1 1-1 0 0,1-1 1 0 0,0 0 0 0 0,-1 1-1 0 0,1-1 1 0 0,-1 1-1 0 0,1-1 1 0 0,-1 1-1 0 0,1-1 1 0 0,-1 1 0 0 0,0-1-1 0 0,1 1 1 0 0,-1-1-1 0 0,0 1 1 0 0,1-1-1 0 0,-1 1 1 0 0,0 0 0 0 0,1 0-1 0 0,-1-1 1 0 0,0 1-1 0 0,0 0 1 0 0,1 0 0 0 0,-1 0-1 0 0,0 0 1 0 0,0 0-1 0 0,1 0 1 0 0,-1 0-1 0 0,0 0 1 0 0,0 0 0 0 0,1 0-1 0 0,-1 0 1 0 0,0 0-1 0 0,0 0 1 0 0,1 1-1 0 0,-1-1 1 0 0,-1 1 0 0 0,-10 1 234 0 0,0 0 0 0 0,0 1 0 0 0,1 0 0 0 0,-1 1 0 0 0,1 0 0 0 0,0 1 0 0 0,0 0 0 0 0,-14 9 0 0 0,15-7-252 0 0,0 0 1 0 0,0 1 0 0 0,1 0-1 0 0,0 0 1 0 0,0 1-1 0 0,1 0 1 0 0,0 1-1 0 0,1 0 1 0 0,0 0-1 0 0,0 0 1 0 0,1 1-1 0 0,1 0 1 0 0,-7 17-1 0 0,9-19 20 0 0,1 1-1 0 0,1-1 0 0 0,-1 1 1 0 0,1-1-1 0 0,1 1 1 0 0,0 0-1 0 0,0 0 1 0 0,1-1-1 0 0,0 1 1 0 0,3 9-1 0 0,-3-14-86 0 0,0 1-1 0 0,1-1 0 0 0,-1 0 0 0 0,1 0 0 0 0,0 0 1 0 0,1 0-1 0 0,-1 0 0 0 0,1-1 0 0 0,0 1 0 0 0,0-1 1 0 0,0 1-1 0 0,1-1 0 0 0,-1 0 0 0 0,1 0 0 0 0,0-1 1 0 0,0 1-1 0 0,1-1 0 0 0,7 5 0 0 0,-10-8-44 0 0,1 1 0 0 0,0-1-1 0 0,-1 0 1 0 0,1 1 0 0 0,-1-1-1 0 0,1 0 1 0 0,0 0 0 0 0,-1-1-1 0 0,1 1 1 0 0,0-1 0 0 0,-1 1-1 0 0,1-1 1 0 0,-1 0 0 0 0,1 0-1 0 0,-1 0 1 0 0,0 0 0 0 0,1 0-1 0 0,-1-1 1 0 0,0 1 0 0 0,0-1-1 0 0,0 1 1 0 0,0-1 0 0 0,3-3-1 0 0,1 0-77 0 0,0-1 0 0 0,0 0 0 0 0,-1 0 0 0 0,0-1 0 0 0,0 1-1 0 0,5-11 1 0 0,-2-2-255 0 0,-1-1 1 0 0,-1 0-1 0 0,0 0 0 0 0,3-25 0 0 0,-4 18-183 0 0,14-43-1 0 0,-19 70 524 0 0,0-1 0 0 0,0 1-1 0 0,1-1 1 0 0,-1 1 0 0 0,0-1 0 0 0,0 1 0 0 0,1 0 0 0 0,-1-1-1 0 0,0 1 1 0 0,1 0 0 0 0,-1-1 0 0 0,0 1 0 0 0,1 0-1 0 0,-1-1 1 0 0,0 1 0 0 0,1 0 0 0 0,-1 0 0 0 0,1-1 0 0 0,-1 1-1 0 0,0 0 1 0 0,1 0 0 0 0,-1 0 0 0 0,1-1 0 0 0,-1 1-1 0 0,1 0 1 0 0,-1 0 0 0 0,1 0 0 0 0,-1 0 0 0 0,0 0 0 0 0,1 0-1 0 0,-1 0 1 0 0,1 0 0 0 0,-1 0 0 0 0,1 0 0 0 0,-1 1 0 0 0,1-1-1 0 0,-1 0 1 0 0,1 0 0 0 0,-1 0 0 0 0,0 0 0 0 0,1 1-1 0 0,-1-1 1 0 0,1 0 0 0 0,-1 0 0 0 0,0 1 0 0 0,1-1 0 0 0,-1 0-1 0 0,0 1 1 0 0,1-1 0 0 0,-1 0 0 0 0,0 1 0 0 0,1-1 0 0 0,-1 1-1 0 0,0-1 1 0 0,0 0 0 0 0,0 1 0 0 0,1-1 0 0 0,-1 1-1 0 0,0-1 1 0 0,0 1 0 0 0,20 31 191 0 0,-18-29-166 0 0,40 83 1535 0 0,-4 1-1 0 0,29 98 1 0 0,-63-172-1409 0 0,0-1 0 0 0,-1 1 0 0 0,0 0 0 0 0,-1 0 0 0 0,-1 0 0 0 0,0 0-1 0 0,-1 20 1 0 0,0-29-142 0 0,-1 0-1 0 0,0 1 1 0 0,1-1-1 0 0,-1 0 1 0 0,-1 0-1 0 0,1 1 0 0 0,0-1 1 0 0,-1 0-1 0 0,0 0 1 0 0,0-1-1 0 0,0 1 1 0 0,-1 0-1 0 0,1-1 0 0 0,-1 1 1 0 0,0-1-1 0 0,0 0 1 0 0,0 0-1 0 0,0 0 1 0 0,-1 0-1 0 0,1-1 1 0 0,-1 1-1 0 0,1-1 0 0 0,-1 0 1 0 0,0 0-1 0 0,0 0 1 0 0,-4 1-1 0 0,-5 1-34 0 0,1-1 0 0 0,0-1 0 0 0,-1 0 0 0 0,0-1 0 0 0,1 0 0 0 0,-15-1 0 0 0,23 0-244 0 0,0 0 0 0 0,0 0 0 0 0,0 0 0 0 0,0-1 0 0 0,0 1 0 0 0,0-1 0 0 0,0 0 0 0 0,1 0 0 0 0,-1-1 0 0 0,0 1 0 0 0,1-1 0 0 0,-1 1 0 0 0,1-1 0 0 0,-1-1 0 0 0,1 1 0 0 0,0 0 0 0 0,0-1 0 0 0,0 1 0 0 0,0-1 0 0 0,1 0 0 0 0,-1 0 0 0 0,1 0 0 0 0,-5-6 0 0 0,7 5-115 0 0,-1 0-1 0 0,0 1 0 0 0,1-1 1 0 0,0 0-1 0 0,0 0 0 0 0,0 1 1 0 0,0-1-1 0 0,0 0 0 0 0,1 1 1 0 0,0-1-1 0 0,-1 0 1 0 0,1 1-1 0 0,1-1 0 0 0,-1 1 1 0 0,0-1-1 0 0,1 1 0 0 0,0 0 1 0 0,0 0-1 0 0,0-1 0 0 0,0 1 1 0 0,3-2-1 0 0,10-12-838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2716 484 0 0,'-1'-1'162'0'0,"1"1"1"0"0,-1-1-1 0 0,1 0 0 0 0,-1 0 0 0 0,1 0 1 0 0,-1 0-1 0 0,1 0 0 0 0,0 0 0 0 0,0 0 1 0 0,0 0-1 0 0,-1 0 0 0 0,1 0 1 0 0,0 0-1 0 0,0 0 0 0 0,0 0 0 0 0,0 0 1 0 0,1 1-1 0 0,-1-1 0 0 0,0 0 0 0 0,0 0 1 0 0,1 0-1 0 0,-1 0 0 0 0,0 0 0 0 0,1 0 1 0 0,-1 0-1 0 0,1 0 0 0 0,-1 1 1 0 0,1-1-1 0 0,-1 0 0 0 0,1 0 0 0 0,0 0 1 0 0,23-36 733 0 0,-21 32-387 0 0,68-93 1995 0 0,103-112 1 0 0,-44 60-1902 0 0,654-963 265 0 0,-371 537-2617 0 0,-110 215-4330 0 0,-196 251 1902 0 0,-76 83 3004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2.6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19 868 0 0,'32'-13'12345'0'0,"-22"11"-9592"0"0,-1 1-4990 0 0,26-1-11288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3.4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195 130 844 0 0,'5'-36'5167'0'0,"-4"33"-4701"0"0,0 0 1 0 0,-1 0-1 0 0,1 0 0 0 0,0 0 0 0 0,-1 0 0 0 0,0 0 0 0 0,0 0 0 0 0,0-1 1 0 0,0 1-1 0 0,0 0 0 0 0,-1 0 0 0 0,1 0 0 0 0,-1 0 0 0 0,0 0 0 0 0,0 0 1 0 0,0 0-1 0 0,0 0 0 0 0,-2-2 0 0 0,2 2-339 0 0,0 1 0 0 0,-1 0 0 0 0,1 0-1 0 0,0 0 1 0 0,0 0 0 0 0,-1 1 0 0 0,1-1 0 0 0,-1 0 0 0 0,0 0-1 0 0,1 1 1 0 0,-1-1 0 0 0,0 1 0 0 0,0 0 0 0 0,0-1 0 0 0,0 1-1 0 0,0 0 1 0 0,0 0 0 0 0,0 0 0 0 0,-1 1 0 0 0,1-1 0 0 0,0 0 0 0 0,-3 1-1 0 0,2 0-79 0 0,0 0-1 0 0,0 0 1 0 0,0 1-1 0 0,0 0 1 0 0,0 0-1 0 0,0-1 1 0 0,0 2-1 0 0,0-1 0 0 0,1 0 1 0 0,-1 1-1 0 0,0-1 1 0 0,1 1-1 0 0,-1-1 1 0 0,-3 5-1 0 0,-2 1-58 0 0,1 1 0 0 0,-1-1 0 0 0,1 2 0 0 0,1-1 0 0 0,0 1 0 0 0,0 0 0 0 0,1 0 0 0 0,-7 15 0 0 0,3 6 30 0 0,0-1-1 0 0,2 1 1 0 0,1 1 0 0 0,2-1-1 0 0,1 1 1 0 0,1 0-1 0 0,2 0 1 0 0,4 40-1 0 0,1-28 214 0 0,3 0 0 0 0,1 0 0 0 0,2-1 0 0 0,1-1-1 0 0,25 54 1 0 0,-32-83-183 0 0,1-1-1 0 0,0 0 1 0 0,0 0-1 0 0,1 0 1 0 0,0-1-1 0 0,1 0 1 0 0,0-1-1 0 0,1 0 1 0 0,0 0-1 0 0,14 10 1 0 0,-18-15-46 0 0,1-1-1 0 0,-1 0 1 0 0,1 0-1 0 0,0 0 1 0 0,0-1 0 0 0,0 0-1 0 0,0 0 1 0 0,1 0-1 0 0,-1-1 1 0 0,0 0 0 0 0,1 0-1 0 0,-1-1 1 0 0,0 0-1 0 0,1 0 1 0 0,-1 0 0 0 0,1-1-1 0 0,-1 0 1 0 0,0 0-1 0 0,1-1 1 0 0,-1 0 0 0 0,11-5-1 0 0,7-4-242 0 0,-2-1 0 0 0,1-1 0 0 0,-2-1 0 0 0,0-1 0 0 0,0-1 0 0 0,-2-1 0 0 0,29-32 0 0 0,35-49-3907 0 0,-12-2-4438 0 0,-47 59 4695 0 0,-18 24 2381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4.0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20 724 0 0,'-14'-20'8074'0'0,"7"40"-4922"0"0,6-13-2658 0 0,0 1-1 0 0,1-1 1 0 0,-1 0 0 0 0,2 1 0 0 0,-1-1-1 0 0,1 0 1 0 0,0 0 0 0 0,1 1 0 0 0,2 6 0 0 0,22 65 1071 0 0,89 180-276 0 0,3 10-1325 0 0,-111-246 28 0 0,1 2-49 0 0,-4-23 3 0 0,-1-11-19 0 0,2-18 64 0 0,-1 0-1 0 0,1-55 0 0 0,-5 52 11 0 0,2 1-1 0 0,7-44 0 0 0,-8 68 0 0 0,0 0-1 0 0,0 0 0 0 0,1 0 1 0 0,0 0-1 0 0,-1 0 0 0 0,2 0 1 0 0,-1 0-1 0 0,1 0 0 0 0,-1 1 1 0 0,1-1-1 0 0,0 1 1 0 0,1 0-1 0 0,-1 0 0 0 0,9-7 1 0 0,-9 9-8 0 0,0 0 0 0 0,1 1 0 0 0,-1 0 0 0 0,1-1 0 0 0,-1 1 0 0 0,1 1 0 0 0,0-1 0 0 0,-1 0 0 0 0,1 1 0 0 0,0 0 0 0 0,-1 0 0 0 0,1 0 0 0 0,0 0 0 0 0,-1 1 0 0 0,1-1 0 0 0,0 1 0 0 0,-1 0 0 0 0,1 0 0 0 0,-1 0 0 0 0,1 1 0 0 0,-1-1 0 0 0,5 3 0 0 0,26 14-1366 0 0,0 1 0 0 0,49 39 0 0 0,-26-18-5621 0 0,-55-39 6586 0 0,-1 0-1 0 0,0-1 1 0 0,1 1 0 0 0,-1 0-1 0 0,1-1 1 0 0,-1 1-1 0 0,1 0 1 0 0,0-1 0 0 0,-1 0-1 0 0,1 1 1 0 0,0-1 0 0 0,-1 0-1 0 0,4 0 1 0 0,1-2-1076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4.5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195 73 60 0 0,'5'-18'1963'0'0,"-4"17"-1866"0"0,0 0 0 0 0,-1 0 0 0 0,1 0 0 0 0,0-1 0 0 0,-1 1 0 0 0,0 0 0 0 0,1 0 0 0 0,-1 0 1 0 0,1-1-1 0 0,-1 1 0 0 0,0 0 0 0 0,0 0 0 0 0,0 0 0 0 0,0-1 0 0 0,0 1 0 0 0,0 0 0 0 0,0 0 0 0 0,0-1 0 0 0,0 1 1 0 0,-1 0-1 0 0,1 0 0 0 0,0-1 0 0 0,-1 1 0 0 0,1 0 0 0 0,-1 0 0 0 0,1 0 0 0 0,-1 0 0 0 0,-1-2 0 0 0,-4-1 203 0 0,5 3-264 0 0,0-1 0 0 0,-1 1 0 0 0,1 0 0 0 0,-1 0 0 0 0,1 0 0 0 0,-1 0 0 0 0,1 0 0 0 0,-1 0 0 0 0,0 0 0 0 0,0 0 0 0 0,1 1 0 0 0,-1-1 0 0 0,0 1-1 0 0,0-1 1 0 0,0 1 0 0 0,1 0 0 0 0,-1 0 0 0 0,0 0 0 0 0,0 0 0 0 0,0 0 0 0 0,0 0 0 0 0,0 0 0 0 0,1 0 0 0 0,-1 1 0 0 0,0-1 0 0 0,0 1-1 0 0,0-1 1 0 0,1 1 0 0 0,-1 0 0 0 0,0 0 0 0 0,1 0 0 0 0,-1 0 0 0 0,-2 2 0 0 0,-8 7 69 0 0,0 2 1 0 0,1-1 0 0 0,1 1-1 0 0,0 1 1 0 0,1 0-1 0 0,0 0 1 0 0,1 0-1 0 0,0 1 1 0 0,1 1 0 0 0,1-1-1 0 0,0 1 1 0 0,1 0-1 0 0,-6 29 1 0 0,8-26 85 0 0,0 0 0 0 0,1-1 1 0 0,1 1-1 0 0,1 1 0 0 0,0-1 1 0 0,1 0-1 0 0,1 0 0 0 0,1-1 1 0 0,1 1-1 0 0,0 0 0 0 0,13 32 1 0 0,-17-49-186 0 0,0 0-1 0 0,1 0 1 0 0,-1 0 0 0 0,0 0 0 0 0,1 0 0 0 0,0-1 0 0 0,-1 1 0 0 0,1 0 0 0 0,-1 0 0 0 0,1 0 0 0 0,0 0 0 0 0,-1-1 0 0 0,1 1-1 0 0,0 0 1 0 0,0 0 0 0 0,0-1 0 0 0,0 1 0 0 0,0-1 0 0 0,0 1 0 0 0,-1-1 0 0 0,1 1 0 0 0,0-1 0 0 0,0 0 0 0 0,0 1 0 0 0,1-1 0 0 0,-1 0-1 0 0,0 0 1 0 0,1 0 0 0 0,0 0-2 0 0,0-1 0 0 0,1 1-1 0 0,-1-1 1 0 0,0 0 0 0 0,-1 0-1 0 0,1 0 1 0 0,0 0 0 0 0,0 0-1 0 0,0-1 1 0 0,0 1 0 0 0,-1 0-1 0 0,1-1 1 0 0,1-1 0 0 0,3-5-4 0 0,1 1 1 0 0,-2-1-1 0 0,1 0 1 0 0,-1 0 0 0 0,5-11-1 0 0,2-13 33 0 0,-1-1-1 0 0,-2-1 0 0 0,-1 0 1 0 0,-1 0-1 0 0,-2 0 1 0 0,1-57-1 0 0,4 28 1311 0 0,16 121-1789 0 0,-19-36-460 0 0,1 0 0 0 0,12 21 0 0 0,11 12-4004 0 0,-31-55 4784 0 0,1 1 0 0 0,-1 0 0 0 0,1-1 0 0 0,-1 1 0 0 0,1-1 0 0 0,0 1 0 0 0,-1 0-1 0 0,1-1 1 0 0,-1 1 0 0 0,1-1 0 0 0,0 0 0 0 0,0 1 0 0 0,-1-1 0 0 0,1 1 0 0 0,0-1 0 0 0,0 0-1 0 0,-1 0 1 0 0,1 0 0 0 0,1 1 0 0 0,4-1-968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4.9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36 512 0 0,'-1'-4'547'0'0,"-1"1"0"0"0,1-1 0 0 0,-1 0 0 0 0,0 1 0 0 0,-19-14 8624 0 0,25 57-6357 0 0,63 206 802 0 0,6-4-4588 0 0,-30-101-4766 0 0,-41-132 4673 0 0,8 25-1747 0 0,-10-33 2614 0 0,1-1 1 0 0,-1 1-1 0 0,0 0 1 0 0,0 0-1 0 0,1 0 1 0 0,-1 0-1 0 0,1-1 0 0 0,-1 1 1 0 0,1 0-1 0 0,-1 0 1 0 0,1-1-1 0 0,-1 1 1 0 0,1 0-1 0 0,-1-1 1 0 0,1 1-1 0 0,0-1 0 0 0,-1 1 1 0 0,1-1-1 0 0,0 1 1 0 0,0-1-1 0 0,-1 1 1 0 0,1-1-1 0 0,0 0 1 0 0,0 1-1 0 0,0-1 0 0 0,0 0 1 0 0,-1 0-1 0 0,1 0 1 0 0,1 1-1 0 0,3-3-1268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5.3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608 7 280 0 0,'-2'-1'414'0'0,"0"0"-1"0"0,0 0 1 0 0,0 0 0 0 0,0 1 0 0 0,-1-1-1 0 0,1 0 1 0 0,0 1 0 0 0,0 0 0 0 0,-1 0-1 0 0,1 0 1 0 0,0 0 0 0 0,-1 0 0 0 0,1 0-1 0 0,0 0 1 0 0,0 1 0 0 0,-1-1-1 0 0,1 1 1 0 0,0-1 0 0 0,0 1 0 0 0,0 0-1 0 0,-4 2 1 0 0,-59 30 1775 0 0,39-19-1098 0 0,-199 77 532 0 0,131-55-4246 0 0,0 3-3797 0 0,58-21 2807 0 0,21-11 2192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6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203 110 464 0 0,'11'-13'1277'0'0,"-7"8"-272"0"0,0 0 1 0 0,0 0-1 0 0,0-1 1 0 0,-1 0 0 0 0,1 0-1 0 0,3-11 1 0 0,-6 15-879 0 0,-1 1 1 0 0,0 0-1 0 0,0-1 1 0 0,0 1-1 0 0,0-1 0 0 0,0 1 1 0 0,0-1-1 0 0,-1 1 1 0 0,1-1-1 0 0,0 1 1 0 0,-1 0-1 0 0,1-1 1 0 0,-1 1-1 0 0,1-1 1 0 0,-1 1-1 0 0,0 0 1 0 0,1 0-1 0 0,-1-1 1 0 0,0 1-1 0 0,0 0 1 0 0,0 0-1 0 0,0 0 1 0 0,0 0-1 0 0,0 0 1 0 0,0 0-1 0 0,-1 0 1 0 0,1 0-1 0 0,0 1 1 0 0,0-1-1 0 0,-1 0 1 0 0,1 1-1 0 0,-1-1 1 0 0,1 1-1 0 0,0-1 0 0 0,-1 1 1 0 0,1 0-1 0 0,-2-1 1 0 0,-2 0-96 0 0,0 0 0 0 0,0 0 1 0 0,0 0-1 0 0,0 0 0 0 0,0 1 1 0 0,0-1-1 0 0,0 1 0 0 0,-1 1 1 0 0,1-1-1 0 0,0 1 0 0 0,0-1 0 0 0,0 2 1 0 0,0-1-1 0 0,1 0 0 0 0,-1 1 1 0 0,0 0-1 0 0,0 0 0 0 0,1 1 0 0 0,-1-1 1 0 0,1 1-1 0 0,0 0 0 0 0,0 0 1 0 0,0 0-1 0 0,0 1 0 0 0,1-1 0 0 0,-1 1 1 0 0,1 0-1 0 0,0 0 0 0 0,0 0 1 0 0,0 0-1 0 0,-2 6 0 0 0,-6 9-15 0 0,2 0-1 0 0,0 1 0 0 0,1 0 1 0 0,1 0-1 0 0,0 1 1 0 0,-3 22-1 0 0,6-16 212 0 0,1 0-1 0 0,1 0 1 0 0,2 1-1 0 0,0-1 1 0 0,2 0 0 0 0,1 0-1 0 0,11 46 1 0 0,-6-41-44 0 0,1 0 1 0 0,2-1-1 0 0,1 0 1 0 0,1-1-1 0 0,2 0 1 0 0,19 27-1 0 0,-32-53-182 0 0,0 0-1 0 0,0-1 1 0 0,0 0 0 0 0,1 1-1 0 0,0-1 1 0 0,0 0-1 0 0,-1 0 1 0 0,2-1-1 0 0,-1 1 1 0 0,0-1 0 0 0,0 1-1 0 0,1-1 1 0 0,0 0-1 0 0,-1 0 1 0 0,1-1-1 0 0,0 1 1 0 0,0-1 0 0 0,0 0-1 0 0,6 2 1 0 0,-6-4-14 0 0,0 1 0 0 0,0-1 1 0 0,0 0-1 0 0,0 0 1 0 0,0 0-1 0 0,0 0 0 0 0,-1-1 1 0 0,1 0-1 0 0,0 0 0 0 0,-1 0 1 0 0,1 0-1 0 0,-1 0 0 0 0,0-1 1 0 0,1 1-1 0 0,-1-1 1 0 0,0 0-1 0 0,-1 0 0 0 0,1 0 1 0 0,3-5-1 0 0,3-6-80 0 0,-1 0 0 0 0,-1 0 0 0 0,0 0 1 0 0,0-1-1 0 0,-2 0 0 0 0,0-1 0 0 0,-1 1 0 0 0,5-31 0 0 0,11-34-430 0 0,-20 78 511 0 0,0 0 0 0 0,1 1 0 0 0,-1-1 0 0 0,1 0 0 0 0,0 1-1 0 0,-1-1 1 0 0,1 0 0 0 0,0 1 0 0 0,0-1 0 0 0,0 1 0 0 0,0 0 0 0 0,0-1 0 0 0,0 1-1 0 0,0 0 1 0 0,1-1 0 0 0,-1 1 0 0 0,0 0 0 0 0,1 0 0 0 0,-1 0 0 0 0,4-1-1 0 0,-3 2-23 0 0,0 0 0 0 0,0 0 0 0 0,0 1 0 0 0,0-1 0 0 0,0 1 0 0 0,0 0 0 0 0,0-1 0 0 0,0 1-1 0 0,-1 0 1 0 0,1 0 0 0 0,0 0 0 0 0,0 0 0 0 0,-1 1 0 0 0,1-1 0 0 0,-1 0 0 0 0,1 1 0 0 0,-1-1 0 0 0,2 3-1 0 0,13 14-734 0 0,0 0 0 0 0,13 24 0 0 0,-17-24-1112 0 0,1-1 0 0 0,1 0 1 0 0,18 18-1 0 0,-15-26-1578 0 0,-8-8 2012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6.5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19 448 228 0 0,'8'9'789'0'0,"0"1"0"0"0,0 0-1 0 0,-1 0 1 0 0,-1 0 0 0 0,0 1 0 0 0,0 0-1 0 0,-1 1 1 0 0,5 16 0 0 0,17 33 1529 0 0,1-5-146 0 0,1 1-261 0 0,-8-23-962 0 0,-57-110-844 0 0,9 16-100 0 0,0 4-37 0 0,2-1 0 0 0,-20-68-1 0 0,38 101 28 0 0,1 0 1 0 0,1 0-1 0 0,1-1 0 0 0,1 0 0 0 0,1 0 1 0 0,1 1-1 0 0,2-1 0 0 0,3-31 0 0 0,-2 47 40 0 0,0 1 0 0 0,1-1 0 0 0,0 1 0 0 0,0 0 0 0 0,0 1 0 0 0,1-1 0 0 0,0 0 0 0 0,1 1 0 0 0,0 0 0 0 0,0 0 0 0 0,0 0-1 0 0,12-10 1 0 0,-14 14-15 0 0,0 0 0 0 0,1 0 1 0 0,-1 0-1 0 0,1 1 0 0 0,0 0 0 0 0,0-1 0 0 0,0 1 0 0 0,0 1 0 0 0,0-1 0 0 0,0 1 0 0 0,1-1 0 0 0,-1 1 0 0 0,1 0 0 0 0,-1 1 0 0 0,0-1 0 0 0,1 1 0 0 0,-1 0 0 0 0,1 0 0 0 0,-1 0 0 0 0,1 0 0 0 0,-1 1 0 0 0,1 0 0 0 0,-1 0 0 0 0,0 0 0 0 0,8 4 0 0 0,-8-3-3 0 0,1 1 0 0 0,-1 1 0 0 0,0-1 0 0 0,0 1 0 0 0,0 0 0 0 0,0 0 0 0 0,0 0 0 0 0,-1 0 0 0 0,0 1 0 0 0,0-1 0 0 0,0 1 0 0 0,0 0 0 0 0,-1 0 0 0 0,0 0 0 0 0,0 0 0 0 0,0 0 0 0 0,0 6 0 0 0,3 5-19 0 0,-2 0 1 0 0,0 0 0 0 0,-1 1-1 0 0,0 20 1 0 0,-2-15-227 0 0,0-1 0 0 0,-2 1 0 0 0,0-1 0 0 0,-7 24 0 0 0,6-36-366 0 0,0 0 0 0 0,0 0 0 0 0,-1 0 0 0 0,0 0 0 0 0,-10 14 0 0 0,-23 18-3496 0 0,5 0-1676 0 0,22-34 4637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6.9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1 832 0 0,'5'0'13723'0'0,"4"39"-11518"0"0,-6-23-1057 0 0,50 163 617 0 0,-6-64-2003 0 0,-20-39-811 0 0,8 17-3054 0 0,-31-85 2862 0 0,1-1 0 0 0,-1 1-1 0 0,1-1 1 0 0,0 0-1 0 0,8 7 1 0 0,6-2-3062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8:57.3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149 366 808 0 0,'-9'4'1225'0'0,"-12"6"687"0"0,-1-1 0 0 0,-32 9 1 0 0,11-21 9878 0 0,44 3-11709 0 0,16-19 1480 0 0,24-17-1176 0 0,158-92-1166 0 0,-94 63-2441 0 0,-2-5-3641 0 0,-2 1-1052 0 0,-69 53 6020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863 58 260 0 0,'10'-12'1001'0'0,"-5"7"-313"0"0,-1-1-1 0 0,1 1 0 0 0,0-1 1 0 0,1 1-1 0 0,-1 1 0 0 0,1-1 1 0 0,10-5 644 0 0,-20 15-907 0 0,1-1 0 0 0,-1 0 0 0 0,0 0 0 0 0,0 0 0 0 0,-1 0 0 0 0,1-1 0 0 0,-8 5 0 0 0,10-7-254 0 0,-22 15 67 0 0,0-2 0 0 0,-1-1 0 0 0,0-1 0 0 0,-1 0 0 0 0,-41 10 0 0 0,-143 25-79 0 0,19-7-1353 0 0,161-31 656 0 0,0 1 0 0 0,0 1-1 0 0,1 2 1 0 0,-29 17-1 0 0,49-25 65 0 0,0 1 0 0 0,0 0 0 0 0,1 0 0 0 0,0 1-1 0 0,0 0 1 0 0,1 1 0 0 0,0 0 0 0 0,0 0-1 0 0,1 0 1 0 0,0 1 0 0 0,1 0 0 0 0,0 0 0 0 0,0 0-1 0 0,-4 13 1 0 0,3 0-626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9:13.8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583 2558 852 0 0,'19'-10'20376'0'0,"-27"-1"-20891"0"0,-8-10 521 0 0,2-1-1 0 0,0 0 0 0 0,1-1 0 0 0,2 0 1 0 0,0-1-1 0 0,-10-35 0 0 0,-16-36-44 0 0,-93-174 102 0 0,91 193-52 0 0,9 21 7 0 0,2 0-1 0 0,3-2 0 0 0,-26-90 0 0 0,14 17-25 0 0,-12-57-11 0 0,22 69-4 0 0,16 77 17 0 0,1-1-1 0 0,2-1 1 0 0,2 1-1 0 0,2-1 1 0 0,2-71-1 0 0,7 83 58 0 0,0 1 0 0 0,2 0 0 0 0,1 0 0 0 0,1 1 1 0 0,2 0-1 0 0,0 0 0 0 0,3 1 0 0 0,0 1 0 0 0,1 0 0 0 0,36-45 0 0 0,-28 44-29 0 0,1 1 0 0 0,1 1 0 0 0,1 1 0 0 0,1 1-1 0 0,1 2 1 0 0,2 1 0 0 0,0 1 0 0 0,1 1 0 0 0,35-15 0 0 0,-18 13-24 0 0,1 2 0 0 0,1 3 0 0 0,53-12 0 0 0,100-19-228 0 0,208-34 495 0 0,-264 73-413 0 0,-146 8 104 0 0,-4 0 1167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9:14.6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231 169 588 0 0,'-12'-36'9487'0'0,"25"54"-7428"0"0,83 116 2825 0 0,-13-20-4048 0 0,-40-57-620 0 0,-33-46-201 0 0,0 1 0 0 0,-1 0 0 0 0,0 1 0 0 0,-1 0 0 0 0,-1 1-1 0 0,0 0 1 0 0,6 14 0 0 0,-13-27-17 0 0,0-1 0 0 0,0 1 1 0 0,0-1-1 0 0,0 1 0 0 0,0-1 0 0 0,0 1 0 0 0,0-1 0 0 0,0 1 1 0 0,0-1-1 0 0,0 1 0 0 0,0-1 0 0 0,0 1 0 0 0,0 0 1 0 0,-1-1-1 0 0,1 1 0 0 0,0-1 0 0 0,0 0 0 0 0,-1 1 0 0 0,1-1 1 0 0,0 1-1 0 0,-1-1 0 0 0,1 1 0 0 0,0-1 0 0 0,-1 0 1 0 0,1 1-1 0 0,0-1 0 0 0,-1 0 0 0 0,1 1 0 0 0,-1-1 0 0 0,1 0 1 0 0,-1 1-1 0 0,1-1 0 0 0,-1 0 0 0 0,1 0 0 0 0,-1 0 1 0 0,1 0-1 0 0,-1 1 0 0 0,1-1 0 0 0,-1 0 0 0 0,1 0 0 0 0,-1 0 1 0 0,1 0-1 0 0,-1 0 0 0 0,1 0 0 0 0,-1 0 0 0 0,1 0 1 0 0,-1-1-1 0 0,0 1 0 0 0,1 0 0 0 0,-1 0 0 0 0,1 0 0 0 0,-1 0 1 0 0,1-1-1 0 0,0 1 0 0 0,-2-1 0 0 0,-29-10-27 0 0,-18-23 9 0 0,2-2 1 0 0,1-3-1 0 0,2-1 0 0 0,-45-53 0 0 0,78 82 39 0 0,-19-20-1 0 0,1-1 0 0 0,2-2-1 0 0,1 0 1 0 0,-41-73-1 0 0,65 104-13 0 0,1 0 0 0 0,-1 0 0 0 0,1 0 0 0 0,0-1 0 0 0,0 1-1 0 0,0-1 1 0 0,1 1 0 0 0,-1-1 0 0 0,1 1 0 0 0,0-1 0 0 0,0 1-1 0 0,0-1 1 0 0,0 1 0 0 0,1-1 0 0 0,1-6 0 0 0,-1 9 3 0 0,0-1 1 0 0,0 1-1 0 0,0-1 0 0 0,0 1 1 0 0,0-1-1 0 0,0 1 0 0 0,1 0 1 0 0,-1 0-1 0 0,0-1 1 0 0,1 1-1 0 0,-1 0 0 0 0,1 0 1 0 0,0 0-1 0 0,-1 1 0 0 0,1-1 1 0 0,0 0-1 0 0,-1 0 0 0 0,1 1 1 0 0,0 0-1 0 0,0-1 1 0 0,0 1-1 0 0,-1 0 0 0 0,1-1 1 0 0,0 1-1 0 0,0 0 0 0 0,0 1 1 0 0,0-1-1 0 0,-1 0 1 0 0,1 0-1 0 0,0 1 0 0 0,0-1 1 0 0,-1 1-1 0 0,3 0 0 0 0,94 26 231 0 0,103 43-1 0 0,-114-37 151 0 0,153 37-1 0 0,-132-56-73 0 0,-32-5-234 0 0,-75-9-83 0 0,0 0-1 0 0,0 0 1 0 0,1 1 0 0 0,-1-1 0 0 0,0 0 0 0 0,0 1 0 0 0,0-1-1 0 0,0 1 1 0 0,0 0 0 0 0,1-1 0 0 0,-1 1 0 0 0,0 0-1 0 0,0 0 1 0 0,-1 0 0 0 0,1-1 0 0 0,0 1 0 0 0,0 0-1 0 0,0 0 1 0 0,-1 0 0 0 0,1 0 0 0 0,0 0 0 0 0,-1 1 0 0 0,1 0-1 0 0,0 2 2 0 0,0-1-1 0 0,0 1 1 0 0,0-1 0 0 0,-1 1-1 0 0,1 0 1 0 0,-1-1-1 0 0,0 1 1 0 0,-1 4-1 0 0,-1 10 6 0 0,-2 0 0 0 0,-8 28-1 0 0,9-34-8 0 0,-2 2-14 0 0,0-1 0 0 0,-1 0 0 0 0,0-1 0 0 0,-1 0 0 0 0,-1 0 0 0 0,0 0 0 0 0,-12 13 0 0 0,-70 71-914 0 0,82-89 792 0 0,-129 107-5911 0 0,23-23-4929 0 0,99-77 9376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4:19:41.4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0 202 524 0 0,'75'-16'20298'0'0,"-71"18"-20076"0"0,10 0 133 0 0,8-3 57 0 0,0-2-1 0 0,43-9 1 0 0,-42 6-429 0 0,1 1 0 0 0,-1 2 1 0 0,27-1-1 0 0,51 2 108 0 0,134-20 1 0 0,-134 12 21 0 0,160 4 0 0 0,-182 7-126 0 0,130-8 12 0 0,91-5 0 0 0,-135 0-37 0 0,-74 3 25 0 0,241-2-124 0 0,-315 10 94 0 0,-1-1 1 0 0,1 0-1 0 0,23-8 0 0 0,34-4 52 0 0,11 5 0 0 0,170-8 29 0 0,-112 11-50 0 0,-83 1 0 0 0,95 6 0 0 0,270 45-343 0 0,-320-35 330 0 0,102 13-12 0 0,215 49 31 0 0,-13-17-15 0 0,-364-55 8 0 0,88-10-1 0 0,1 1-12 0 0,21 7-43 0 0,78-9 51 0 0,93-2 35 0 0,-245 7-23 0 0,-80 5 23 0 0,0 0-10 0 0,3 0-7 0 0,-4 0 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6:00:48.52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0 848 0 0,'0'0'1486'0'0,"16"3"6532"0"0,-8-1-4330 0 0,-8-2-3674 0 0,-1 0 1 0 0,1 1 0 0 0,-1-1-1 0 0,1 0 1 0 0,0 1-1 0 0,-1-1 1 0 0,1 1-1 0 0,-1-1 1 0 0,1 1-1 0 0,0-1 1 0 0,-1 1-1 0 0,1-1 1 0 0,0 1-1 0 0,0-1 1 0 0,-1 1-1 0 0,1 0 1 0 0,0-1 0 0 0,0 1-1 0 0,0-1 1 0 0,0 1-1 0 0,0-1 1 0 0,0 1-1 0 0,0 0 1 0 0,0-1-1 0 0,0 1 1 0 0,0-1-1 0 0,0 1 1 0 0,0 0-1 0 0,0-1 1 0 0,1 2-1 0 0,11 27 495 0 0,23 24-89 0 0,18 25-349 0 0,49 99 1 0 0,18 28 32 0 0,168 246-83 0 0,-259-406-96 0 0,299 512 51 0 0,105 163 29 0 0,-417-697-4 0 0,330 481 92 0 0,44-31 15 0 0,-9-73 22 0 0,-187-204 483 0 0,420 327-1 0 0,-207-239-323 0 0,-75-54-96 0 0,-180-112-41 0 0,91 60 164 0 0,48 13-271 0 0,-115-86-24 0 0,-143-88-30 0 0,-19-9-45 0 0,29 16 179 0 0,-41-23-166 0 0,0 0 0 0 0,1 0 0 0 0,-1 0 0 0 0,0 0 0 0 0,0 0 0 0 0,0-1 0 0 0,1 1 0 0 0,-1-1-1 0 0,0 1 1 0 0,0-1 0 0 0,1 0 0 0 0,-1 0 0 0 0,0 0 0 0 0,1 0 0 0 0,2-1 0 0 0,1-45-14774 0 0,-6 42 13235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6:00:49.48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57 33 584 0 0,'-20'-17'2676'0'0,"17"14"-1923"0"0,-1 1 0 0 0,1 1 0 0 0,0-1 0 0 0,0 0 0 0 0,-1 1 0 0 0,1 0 0 0 0,-1 0 0 0 0,-6-2 0 0 0,11 16 4350 0 0,10 14-3629 0 0,39 43-348 0 0,95 101-1 0 0,-1-21-1113 0 0,-116-121 161 0 0,31 31-80 0 0,55 75 1 0 0,-113-134-98 0 0,0 0-1 0 0,0 1 1 0 0,0-1-1 0 0,0 0 1 0 0,0 0-1 0 0,-1 0 1 0 0,1 1-1 0 0,0-1 1 0 0,-1 0-1 0 0,1 1 1 0 0,0-1-1 0 0,-1 1 1 0 0,0-1-1 0 0,1 1 1 0 0,-1-1-1 0 0,0 1 1 0 0,0-1-1 0 0,0 0 1 0 0,0 1-1 0 0,0-1 1 0 0,0 1-1 0 0,0-1 1 0 0,-1 3-1 0 0,-1-1 14 0 0,-1 0 0 0 0,1 0 0 0 0,0 0 0 0 0,-1-1 0 0 0,1 0 0 0 0,-1 1 0 0 0,0-1 0 0 0,-5 3 0 0 0,-11 9 61 0 0,-217 161-7 0 0,156-118-2405 0 0,0-1-3446 0 0,24-12-2314 0 0,45-32 6051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6:06:04.81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0 848 0 0,'0'0'1486'0'0,"13"2"6532"0"0,-7 0-4330 0 0,-6-2-3674 0 0,0 0 1 0 0,-1 1 0 0 0,1-1-1 0 0,-1 0 1 0 0,1 1-1 0 0,0-1 1 0 0,-1 0-1 0 0,1 1 1 0 0,0-1-1 0 0,0 0 1 0 0,-1 1-1 0 0,1-1 1 0 0,0 1-1 0 0,0-1 1 0 0,0 1-1 0 0,-1-1 1 0 0,1 0 0 0 0,0 1-1 0 0,0-1 1 0 0,0 1-1 0 0,0-1 1 0 0,0 1-1 0 0,0-1 1 0 0,0 1-1 0 0,0-1 1 0 0,0 1-1 0 0,0-1 1 0 0,0 1-1 0 0,0-1 1 0 0,1 1-1 0 0,8 23 495 0 0,20 18-89 0 0,13 20-349 0 0,40 80 1 0 0,14 23 32 0 0,135 196-83 0 0,-209-325-96 0 0,241 409 51 0 0,84 132 29 0 0,-335-559-4 0 0,266 386 92 0 0,33-26 15 0 0,-5-58 22 0 0,-151-163 483 0 0,337 262-1 0 0,-166-191-323 0 0,-61-44-96 0 0,-143-90-41 0 0,72 49 164 0 0,39 10-271 0 0,-91-70-24 0 0,-116-69-30 0 0,-15-7-45 0 0,24 12 179 0 0,-34-18-166 0 0,1 0 0 0 0,-1 0 0 0 0,1-1 0 0 0,0 1 0 0 0,0-1 0 0 0,0 1 0 0 0,-1-1 0 0 0,1 1-1 0 0,0-1 1 0 0,0 0 0 0 0,0 0 0 0 0,0 0 0 0 0,-1 0 0 0 0,1 0 0 0 0,2-1 0 0 0,1-35-14774 0 0,-5 32 13235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6:06:04.81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45 26 584 0 0,'-16'-14'2676'0'0,"14"13"-1923"0"0,-1-1 0 0 0,1 1 0 0 0,-1-1 0 0 0,0 1 0 0 0,1 0 0 0 0,-1 0 0 0 0,0 0 0 0 0,-5-1 0 0 0,9 13 4350 0 0,7 10-3629 0 0,32 35-348 0 0,76 81-1 0 0,0-17-1113 0 0,-93-97 161 0 0,23 25-80 0 0,46 61 1 0 0,-91-109-98 0 0,0 1-1 0 0,-1 0 1 0 0,1 0-1 0 0,0 0 1 0 0,-1 0-1 0 0,1 0 1 0 0,0 0-1 0 0,-1 0 1 0 0,1 0-1 0 0,-1 0 1 0 0,0 1-1 0 0,1-1 1 0 0,-1 0-1 0 0,0 0 1 0 0,1 0-1 0 0,-1 0 1 0 0,0 1-1 0 0,0-1 1 0 0,0 0-1 0 0,0 0 1 0 0,0 0-1 0 0,-1 0 1 0 0,1 3-1 0 0,-2-2 14 0 0,0 0 0 0 0,0 0 0 0 0,0 1 0 0 0,0-1 0 0 0,0 0 0 0 0,0-1 0 0 0,0 1 0 0 0,-5 2 0 0 0,-7 7 61 0 0,-176 130-7 0 0,126-96-2405 0 0,0 0-3446 0 0,20-10-2314 0 0,34-26 6051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13.17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0 600 736 0 0,'125'-32'2464'0'0,"-5"1"-2012"0"0,60-26 136 0 0,166-99 1713 0 0,-39 14-1527 0 0,-192 101-667 0 0,1 5 1 0 0,2 5-1 0 0,1 5 1 0 0,1 5-1 0 0,1 6 1 0 0,0 5-1 0 0,196 9 1 0 0,-259 4-86 0 0,1 3 0 0 0,-1 2 0 0 0,0 3 0 0 0,-1 2-1 0 0,-1 3 1 0 0,0 2 0 0 0,-1 3 0 0 0,-1 2 0 0 0,-1 3 0 0 0,83 53 0 0 0,-98-55-22 0 0,-1 3 0 0 0,-1 1 0 0 0,-2 1 0 0 0,-1 2 1 0 0,55 66-1 0 0,-78-86 6 0 0,-1 1 0 0 0,-1 1 1 0 0,0 0-1 0 0,-1 0 0 0 0,0 1 1 0 0,-1 0-1 0 0,-1 0 1 0 0,0 0-1 0 0,-1 0 0 0 0,-1 1 1 0 0,0 0-1 0 0,-1 0 0 0 0,0 0 1 0 0,-1 0-1 0 0,-1 0 1 0 0,0 0-1 0 0,-1 0 0 0 0,-1 0 1 0 0,0 0-1 0 0,-1-1 0 0 0,-6 20 1 0 0,-2-9 8 0 0,-1 0 0 0 0,0-1 0 0 0,-2 0 1 0 0,-1-1-1 0 0,0 0 0 0 0,-2-2 0 0 0,-1 0 0 0 0,0 0 0 0 0,-41 33 1 0 0,-1-6 35 0 0,-3-3 1 0 0,-86 48 0 0 0,67-49 170 0 0,-2-5 0 0 0,-1-2 0 0 0,-2-5 0 0 0,-176 40 0 0 0,-378 32 1764 0 0,511-87-1751 0 0,-218 14-93 0 0,293-31-103 0 0,-1-3-1 0 0,1-1 1 0 0,0-3 0 0 0,-71-19 0 0 0,74 12-4 0 0,1-2 0 0 0,1-2-1 0 0,-65-33 1 0 0,98 42-17 0 0,1 0 1 0 0,0-1-1 0 0,0-1 0 0 0,1 0 0 0 0,1-1 1 0 0,0-1-1 0 0,0 0 0 0 0,2-1 1 0 0,-1 0-1 0 0,2-1 0 0 0,0 0 0 0 0,1-1 1 0 0,-10-19-1 0 0,16 25 7 0 0,1 1-1 0 0,0 0 1 0 0,0-1 0 0 0,1 1 0 0 0,1-1-1 0 0,-1 0 1 0 0,1 0 0 0 0,1 0 0 0 0,0 1 0 0 0,0-1-1 0 0,3-14 1 0 0,1 8 20 0 0,0-1-1 0 0,0 1 0 0 0,2 0 1 0 0,0 1-1 0 0,1-1 1 0 0,9-15-1 0 0,10-10 32 0 0,2 1 1 0 0,2 1-1 0 0,52-53 0 0 0,6 4-1394 0 0,141-108-1 0 0,118-50-7998 0 0,-285 206 7872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14.50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47 1473 12 0 0,'-3'-4'1121'0'0,"0"1"1"0"0,0-1-1 0 0,0 0 0 0 0,1 1 0 0 0,0-1 1 0 0,-1 0-1 0 0,1-1 0 0 0,0 1 1 0 0,1 0-1 0 0,-3-8 0 0 0,-4-25 1193 0 0,5 12-2980 0 0,2 24 594 0 0,-3-43 126 0 0,2 1-1 0 0,2-1 1 0 0,2 0 0 0 0,1 0 0 0 0,3 0-1 0 0,14-57 1 0 0,12-15-107 0 0,49-120-1 0 0,-62 191 39 0 0,1 1-1 0 0,2 1 1 0 0,2 1 0 0 0,2 1-1 0 0,2 1 1 0 0,1 1-1 0 0,2 1 1 0 0,61-56 0 0 0,-66 70 14 0 0,2 2 0 0 0,0 1 0 0 0,1 1 0 0 0,1 1 0 0 0,0 2 0 0 0,2 1 0 0 0,0 1 0 0 0,1 2 0 0 0,0 1 0 0 0,1 2 0 0 0,0 1 1 0 0,62-8-1 0 0,-70 16-6 0 0,-1 1 1 0 0,1 1 0 0 0,-1 1 0 0 0,1 1-1 0 0,-1 1 1 0 0,0 2 0 0 0,0 0 0 0 0,27 12-1 0 0,50 28-4156 0 0,-97-44 3697 0 0,-1 0 0 0 0,0 0 0 0 0,1 0 0 0 0,0-1 0 0 0,-1 0 0 0 0,1 0 0 0 0,0 0 0 0 0,-1 0 0 0 0,1-1-1 0 0,0 0 1 0 0,0 0 0 0 0,-1 0 0 0 0,1 0 0 0 0,0-1 0 0 0,0 0 0 0 0,-1 0 0 0 0,8-2 0 0 0,4-2-762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17.76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147 1 852 0 0,'-2'4'10500'0'0,"-5"5"-9329"0"0,0 1-785 0 0,3-6-494 0 0,1 0 1 0 0,-2 0-1 0 0,1-1 0 0 0,0 1 0 0 0,-1-1 1 0 0,1 0-1 0 0,-1-1 0 0 0,0 1 0 0 0,0-1 1 0 0,0 0-1 0 0,-6 2 0 0 0,7-3 49 0 0,0 0 0 0 0,0 0 0 0 0,0 1 0 0 0,1-1 0 0 0,-1 1 0 0 0,0 0 0 0 0,1 0 0 0 0,0 0-1 0 0,-1 1 1 0 0,1-1 0 0 0,0 1 0 0 0,0 0 0 0 0,0-1 0 0 0,1 1 0 0 0,-1 1 0 0 0,1-1 0 0 0,-1 0 0 0 0,1 1 0 0 0,0-1-1 0 0,0 1 1 0 0,-1 4 0 0 0,2-5 316 0 0,0 0-1 0 0,1 0 0 0 0,0 0 1 0 0,-1 0-1 0 0,1 0 1 0 0,0 0-1 0 0,1 0 0 0 0,-1 0 1 0 0,0 0-1 0 0,1 0 1 0 0,0 0-1 0 0,-1 0 0 0 0,1 0 1 0 0,1-1-1 0 0,-1 1 0 0 0,0 0 1 0 0,1 0-1 0 0,-1-1 1 0 0,3 4-1 0 0,5 5 440 0 0,0-2 0 0 0,0 1 0 0 0,16 11-1 0 0,-19-16-646 0 0,0 0 0 0 0,0 0 0 0 0,0 0 0 0 0,-1 0 0 0 0,1 1 0 0 0,-1 0-1 0 0,-1 0 1 0 0,1 0 0 0 0,-1 1 0 0 0,0 0 0 0 0,4 10 0 0 0,-7-13-64 0 0,0-1 0 0 0,0 1 1 0 0,-1 0-1 0 0,1-1 1 0 0,-1 1-1 0 0,0 0 0 0 0,0 0 1 0 0,0-1-1 0 0,-1 1 0 0 0,1 0 1 0 0,-1-1-1 0 0,0 1 0 0 0,0 0 1 0 0,0-1-1 0 0,0 1 1 0 0,-1-1-1 0 0,1 1 0 0 0,-1-1 1 0 0,0 0-1 0 0,0 0 0 0 0,-1 0 1 0 0,1 0-1 0 0,0 0 1 0 0,-6 4-1 0 0,-34 20-2778 0 0,-7-9-4685 0 0,44-17 6551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60 108 116 0 0,'8'-54'899'0'0,"-1"1"1468"0"0,-19 85-723 0 0,0-6-1230 0 0,-4 42-32 0 0,3 1 1 0 0,3 0-1 0 0,3 0 0 0 0,3 1 1 0 0,5 71-1 0 0,48 349 909 0 0,-40-422-1098 0 0,147 703 896 0 0,-121-623-1034 0 0,89 317 257 0 0,41 195-709 0 0,-156-596-1284 0 0,-2 1-1 0 0,-2 70 1 0 0,-11-91-2590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18.24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21 368 536 0 0,'20'78'5910'0'0,"0"41"-1509"0"0,-15-91-3740 0 0,-5-23-592 0 0,1 0 1 0 0,-1 0-1 0 0,0 0 0 0 0,0 0 1 0 0,0 0-1 0 0,-3 9 1 0 0,3-13-71 0 0,0-1 0 0 0,0 0 0 0 0,0 0 1 0 0,0 0-1 0 0,0 1 0 0 0,0-1 0 0 0,0 0 0 0 0,0 0 1 0 0,0 0-1 0 0,0 1 0 0 0,0-1 0 0 0,0 0 1 0 0,0 0-1 0 0,0 0 0 0 0,0 1 0 0 0,0-1 0 0 0,-1 0 1 0 0,1 0-1 0 0,0 0 0 0 0,0 0 0 0 0,0 0 1 0 0,0 1-1 0 0,0-1 0 0 0,-1 0 0 0 0,1 0 0 0 0,0 0 1 0 0,0 0-1 0 0,0 0 0 0 0,-1 0 0 0 0,1 0 1 0 0,0 1-1 0 0,0-1 0 0 0,0 0 0 0 0,-1 0 0 0 0,1 0 1 0 0,0 0-1 0 0,0 0 0 0 0,0 0 0 0 0,-1 0 1 0 0,1 0-1 0 0,0 0 0 0 0,0 0 0 0 0,0 0 0 0 0,-1 0 1 0 0,1-1-1 0 0,0 1 0 0 0,-1 0 0 0 0,-10-22-160 0 0,-1-18-11 0 0,2-1 0 0 0,1 0 1 0 0,2 0-1 0 0,2-1 0 0 0,2 0 0 0 0,4-73 0 0 0,1 100 212 0 0,0 0-1 0 0,1 0 0 0 0,0 0 0 0 0,1 0 0 0 0,1 1 1 0 0,0 0-1 0 0,1 0 0 0 0,1 0 0 0 0,0 1 1 0 0,1 0-1 0 0,0 0 0 0 0,1 0 0 0 0,1 1 0 0 0,-1 1 1 0 0,2 0-1 0 0,12-10 0 0 0,-21 19-17 0 0,0 0 1 0 0,0 0-1 0 0,0 0 1 0 0,1 1-1 0 0,-1-1 1 0 0,1 1-1 0 0,-1 0 1 0 0,1 0-1 0 0,-1 0 1 0 0,1 0-1 0 0,0 0 0 0 0,0 0 1 0 0,-1 1-1 0 0,1-1 1 0 0,0 1-1 0 0,0 0 1 0 0,0 0-1 0 0,-1 0 1 0 0,1 0-1 0 0,0 1 1 0 0,0-1-1 0 0,4 2 0 0 0,-4-1-12 0 0,0 1 0 0 0,0 0 0 0 0,-1 0 0 0 0,1 0 0 0 0,0 1 0 0 0,-1-1 0 0 0,1 1 0 0 0,-1-1 0 0 0,0 1-1 0 0,0 0 1 0 0,0 0 0 0 0,0 0 0 0 0,-1 0 0 0 0,1 0 0 0 0,1 6 0 0 0,1 0-15 0 0,-1 1 1 0 0,0 0-1 0 0,-1 0 1 0 0,-1 0-1 0 0,1 1 1 0 0,-1-1-1 0 0,-1 0 1 0 0,0 0-1 0 0,-1 1 1 0 0,0-1-1 0 0,-3 15 1 0 0,3-20-109 0 0,-1 0 0 0 0,0-1 0 0 0,0 1 1 0 0,0-1-1 0 0,-1 0 0 0 0,0 0 0 0 0,1 0 0 0 0,-1 0 0 0 0,-1 0 1 0 0,1 0-1 0 0,0-1 0 0 0,-1 0 0 0 0,0 0 0 0 0,0 0 1 0 0,0 0-1 0 0,0 0 0 0 0,0-1 0 0 0,-1 1 0 0 0,1-1 0 0 0,-1-1 1 0 0,1 1-1 0 0,-10 2 0 0 0,1-2-872 0 0,-1 0 0 0 0,0-1 0 0 0,1 0 0 0 0,-1-2-1 0 0,0 1 1 0 0,1-1 0 0 0,-15-4 0 0 0,7 1-259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19.36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273 140 204 0 0,'-4'-25'9253'0'0,"-8"-2"-4384"0"0,7 19-4713 0 0,0 0 0 0 0,0 1 0 0 0,0 0 0 0 0,-1 0 0 0 0,0 1 0 0 0,-1 0 0 0 0,1 0 0 0 0,-10-6 0 0 0,12 9-118 0 0,0 0 0 0 0,-1 1-1 0 0,1-1 1 0 0,-1 1 0 0 0,1 0 0 0 0,-1 1 0 0 0,0-1-1 0 0,-10-1 1 0 0,12 3-22 0 0,0 0 0 0 0,0 1 0 0 0,0-1 1 0 0,0 1-1 0 0,0 0 0 0 0,0 0 0 0 0,0 0 0 0 0,0 0 0 0 0,0 0 0 0 0,0 1 0 0 0,1-1 0 0 0,-1 1 1 0 0,0 0-1 0 0,1-1 0 0 0,-1 1 0 0 0,1 1 0 0 0,0-1 0 0 0,0 0 0 0 0,0 0 0 0 0,0 1 0 0 0,0-1 1 0 0,0 1-1 0 0,-1 3 0 0 0,-7 10 71 0 0,1 1 1 0 0,-10 28-1 0 0,13-32-82 0 0,-2 7-2 0 0,1 0 0 0 0,1 1 1 0 0,1 0-1 0 0,1 0 0 0 0,1 0 1 0 0,0 0-1 0 0,2 1 0 0 0,0-1 1 0 0,4 34-1 0 0,-3-53-3 0 0,0-1-1 0 0,0 1 1 0 0,1 0 0 0 0,-1 0 0 0 0,0 0 0 0 0,1-1-1 0 0,-1 1 1 0 0,1 0 0 0 0,0-1 0 0 0,-1 1 0 0 0,1 0 0 0 0,0-1-1 0 0,0 1 1 0 0,0-1 0 0 0,0 1 0 0 0,0-1 0 0 0,1 0-1 0 0,-1 1 1 0 0,0-1 0 0 0,1 0 0 0 0,-1 0 0 0 0,3 2-1 0 0,-2-3 2 0 0,0 0-1 0 0,-1 0 1 0 0,1 0-1 0 0,0 0 0 0 0,0 0 1 0 0,-1 0-1 0 0,1-1 0 0 0,0 1 1 0 0,-1 0-1 0 0,1-1 1 0 0,-1 0-1 0 0,1 1 0 0 0,-1-1 1 0 0,1 0-1 0 0,-1 0 1 0 0,1 0-1 0 0,-1 0 0 0 0,1 0 1 0 0,0-1-1 0 0,7-6-14 0 0,-1 0 1 0 0,1-1-1 0 0,-2 0 0 0 0,1 0 0 0 0,7-14 1 0 0,8-17-306 0 0,-2-2 1 0 0,-2 0-1 0 0,16-53 1 0 0,-35 95 317 0 0,0-1 0 0 0,0 1 0 0 0,0 0 0 0 0,0-1 0 0 0,0 1 0 0 0,0 0 0 0 0,0-1 0 0 0,0 1 0 0 0,0 0 0 0 0,0-1 0 0 0,1 1 0 0 0,-1 0 0 0 0,0-1 0 0 0,0 1 0 0 0,0 0 0 0 0,0 0 0 0 0,1-1 0 0 0,-1 1 0 0 0,0 0 0 0 0,0 0 0 0 0,1-1-1 0 0,-1 1 1 0 0,0 0 0 0 0,0 0 0 0 0,1 0 0 0 0,-1-1 0 0 0,0 1 0 0 0,1 0 0 0 0,-1 0 0 0 0,0 0 0 0 0,1 0 0 0 0,-1 0 0 0 0,0 0 0 0 0,1 0 0 0 0,-1-1 0 0 0,0 1 0 0 0,1 0 0 0 0,-1 0 0 0 0,0 0 0 0 0,1 1 0 0 0,-1-1 0 0 0,12 13-5 0 0,3 23 23 0 0,8 68-236 0 0,6 19-5995 0 0,-29-120 5747 0 0,1 0 0 0 0,0 0 1 0 0,0 0-1 0 0,0 0 0 0 0,0-1 1 0 0,1 1-1 0 0,-1 0 0 0 0,1-1 0 0 0,0 1 1 0 0,0-1-1 0 0,-1 0 0 0 0,1 1 1 0 0,1-1-1 0 0,2 2 0 0 0,0-1-859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19.71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1 295 564 0 0,'2'1'474'0'0,"-1"0"0"0"0,1 0-1 0 0,-1 0 1 0 0,1 0 0 0 0,-1 0 0 0 0,0 1-1 0 0,1-1 1 0 0,-1 0 0 0 0,0 1 0 0 0,0-1-1 0 0,0 1 1 0 0,0-1 0 0 0,0 1 0 0 0,0-1-1 0 0,0 1 1 0 0,-1 0 0 0 0,1-1 0 0 0,0 5-1 0 0,16 42 3953 0 0,-14-39-3418 0 0,7 11 680 0 0,-6-36-1171 0 0,-5-41-453 0 0,-3 30-68 0 0,1-1 0 0 0,2 0-1 0 0,0 1 1 0 0,2-1-1 0 0,1 0 1 0 0,2 1 0 0 0,0-1-1 0 0,10-32 1 0 0,-13 57-61 0 0,0 0-1 0 0,0 1 1 0 0,0-1 0 0 0,0 1-1 0 0,1-1 1 0 0,-1 1 0 0 0,1 0-1 0 0,-1 0 1 0 0,1 0 0 0 0,0-1-1 0 0,0 1 1 0 0,-1 1 0 0 0,2-1-1 0 0,-1 0 1 0 0,0 0 0 0 0,0 1-1 0 0,0-1 1 0 0,1 1 0 0 0,-1 0-1 0 0,1 0 1 0 0,-1 0 0 0 0,1 0 0 0 0,4-1-1 0 0,2 1-1041 0 0,1 0 0 0 0,-1 1 0 0 0,1 0-1 0 0,-1 1 1 0 0,15 2 0 0 0,-15-1-189 0 0,0-1 0 0 0,0 0 0 0 0,0-1 0 0 0,1 0 0 0 0,13-2 0 0 0,-12 0 418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0.05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5 103 280 0 0,'2'-6'317'0'0,"0"1"1"0"0,0-1-1 0 0,-1 0 0 0 0,0 0 0 0 0,0 0 1 0 0,-1 0-1 0 0,0 0 0 0 0,0 0 0 0 0,0 0 1 0 0,-2-8-1 0 0,0-16 2150 0 0,2 30-2416 0 0,0 0 1 0 0,0 0 0 0 0,0 0-1 0 0,0 1 1 0 0,0-1-1 0 0,0 0 1 0 0,0 0 0 0 0,0 0-1 0 0,0 0 1 0 0,0 0 0 0 0,0 0-1 0 0,0 0 1 0 0,0 1 0 0 0,0-1-1 0 0,0 0 1 0 0,0 0 0 0 0,0 0-1 0 0,0 0 1 0 0,0 0-1 0 0,0 0 1 0 0,-1 0 0 0 0,1 0-1 0 0,0 0 1 0 0,0 1 0 0 0,0-1-1 0 0,0 0 1 0 0,0 0 0 0 0,0 0-1 0 0,0 0 1 0 0,0 0 0 0 0,-1 0-1 0 0,1 0 1 0 0,0 0-1 0 0,0 0 1 0 0,0 0 0 0 0,0 0-1 0 0,0 0 1 0 0,0 0 0 0 0,-1 0-1 0 0,1 0 1 0 0,0 0 0 0 0,0 0-1 0 0,0 0 1 0 0,0 0 0 0 0,0 0-1 0 0,0 0 1 0 0,0 0 0 0 0,-1 0-1 0 0,1 0 1 0 0,0-1-1 0 0,0 1 1 0 0,0 0 0 0 0,0 0-1 0 0,0 0 1 0 0,0 0 0 0 0,0 0-1 0 0,0 0 1 0 0,0 0 0 0 0,0 0-1 0 0,-1-1 1 0 0,-4 16 1949 0 0,18 225 3947 0 0,6-99-6941 0 0,-1-47-1207 0 0,-16-80 1379 0 0,-1-11 374 0 0,-1 1-1 0 0,1 0 0 0 0,0-1 0 0 0,0 1 1 0 0,0-1-1 0 0,0 1 0 0 0,1-1 0 0 0,-1 1 0 0 0,1-1 1 0 0,0 0-1 0 0,0 0 0 0 0,3 3 0 0 0,-5-5 357 0 0,1-1 0 0 0,-1 0 0 0 0,0 1 0 0 0,1-1 0 0 0,-1 0 0 0 0,1 0 0 0 0,-1 1 0 0 0,1-1-1 0 0,-1 0 1 0 0,1 0 0 0 0,-1 0 0 0 0,1 1 0 0 0,-1-1 0 0 0,1 0 0 0 0,-1 0 0 0 0,1 0 0 0 0,-1 0 0 0 0,1 0-1 0 0,0 0 1 0 0,-1 0 0 0 0,1 0 0 0 0,-1 0 0 0 0,1 0 0 0 0,-1-1 0 0 0,1 1 0 0 0,-1 0 0 0 0,1 0 0 0 0,-1 0-1 0 0,1-1 1 0 0,-1 1 0 0 0,1 0 0 0 0,-1 0 0 0 0,0-1 0 0 0,1 1 0 0 0,-1-1 0 0 0,1 0 0 0 0,16-17-1900 0 0,-15 15 1372 0 0,12-10-486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0.39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70 34 936 0 0,'1'-15'991'0'0,"-2"-4"4221"0"0,0 19-5094 0 0,1 0 0 0 0,-1 0-1 0 0,0 0 1 0 0,1 0 0 0 0,-1 1 0 0 0,1-1 0 0 0,-1 0 0 0 0,0 0-1 0 0,1 0 1 0 0,-1 1 0 0 0,1-1 0 0 0,-1 0 0 0 0,1 0 0 0 0,-1 1-1 0 0,1-1 1 0 0,-1 1 0 0 0,1-1 0 0 0,-1 0 0 0 0,1 1 0 0 0,0-1-1 0 0,-1 1 1 0 0,1-1 0 0 0,0 1 0 0 0,-1-1 0 0 0,1 1 0 0 0,0-1-1 0 0,0 1 1 0 0,-1-1 0 0 0,1 1 0 0 0,0 1 0 0 0,-7 9 638 0 0,2 0 1 0 0,-1 1-1 0 0,1 0 1 0 0,-4 17-1 0 0,3-7-144 0 0,0 0 0 0 0,2 0 0 0 0,-3 33 0 0 0,6-48-585 0 0,2 0 0 0 0,-1 0 0 0 0,0 0 0 0 0,1 0 0 0 0,1 0 0 0 0,-1 0 0 0 0,1-1-1 0 0,0 1 1 0 0,1 0 0 0 0,-1-1 0 0 0,1 0 0 0 0,1 1 0 0 0,-1-1 0 0 0,1 0 0 0 0,7 8 0 0 0,-6-8-15 0 0,1 0 1 0 0,-1-1 0 0 0,1 1-1 0 0,1-1 1 0 0,-1-1-1 0 0,1 1 1 0 0,0-1-1 0 0,8 4 1 0 0,-7-5-543 0 0,0 0 1 0 0,1 0-1 0 0,-1-1 1 0 0,1 0-1 0 0,0 0 1 0 0,12 0-1 0 0,6-2-2328 0 0,-1-1-1 0 0,1-2 1 0 0,50-11-1 0 0,-67 12 2211 0 0,14-1-541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0.75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78 88 60 0 0,'0'-1'315'0'0,"0"-1"-1"0"0,0 0 1 0 0,0 0 0 0 0,0 1-1 0 0,0-1 1 0 0,0 0 0 0 0,0 1-1 0 0,-1-1 1 0 0,1 0 0 0 0,-1 1-1 0 0,1-1 1 0 0,-1 0 0 0 0,0 1-1 0 0,1-1 1 0 0,-1 1 0 0 0,0-1-1 0 0,0 1 1 0 0,0 0 0 0 0,0-1-1 0 0,0 1 1 0 0,-1 0 0 0 0,-1-2-1 0 0,1 2-196 0 0,0 1 0 0 0,1 0-1 0 0,-1 0 1 0 0,0 0-1 0 0,1 0 1 0 0,-1 0 0 0 0,0 0-1 0 0,0 0 1 0 0,1 0-1 0 0,-1 1 1 0 0,0-1-1 0 0,1 1 1 0 0,-1-1 0 0 0,1 1-1 0 0,-1 0 1 0 0,0-1-1 0 0,1 1 1 0 0,0 0-1 0 0,-1 0 1 0 0,1 0 0 0 0,-1 0-1 0 0,1 0 1 0 0,0 1-1 0 0,-2 1 1 0 0,1-1 10 0 0,0-1-1 0 0,1 0 1 0 0,-1 0 0 0 0,1 1 0 0 0,0-1-1 0 0,-1 1 1 0 0,1-1 0 0 0,0 1 0 0 0,0 0 0 0 0,0-1-1 0 0,0 1 1 0 0,0 0 0 0 0,0 0 0 0 0,0 0-1 0 0,1 0 1 0 0,-1-1 0 0 0,0 1 0 0 0,1 0-1 0 0,0 0 1 0 0,0 0 0 0 0,-1 0 0 0 0,1 0-1 0 0,0 0 1 0 0,1 0 0 0 0,-1 0 0 0 0,0 0-1 0 0,1 0 1 0 0,-1 0 0 0 0,1 0 0 0 0,-1 0-1 0 0,1 0 1 0 0,0 0 0 0 0,0 0 0 0 0,0 0-1 0 0,0-1 1 0 0,0 1 0 0 0,0 0 0 0 0,0-1-1 0 0,1 1 1 0 0,-1-1 0 0 0,0 1 0 0 0,1-1 0 0 0,0 0-1 0 0,2 2 1 0 0,2 2-12 0 0,1 0 0 0 0,0-1 0 0 0,1 0 0 0 0,-1 0 0 0 0,1-1 0 0 0,0 1 0 0 0,0-2 0 0 0,0 1 0 0 0,15 2 0 0 0,-18-5-120 0 0,1 1 1 0 0,-1-1-1 0 0,0 0 1 0 0,1 0-1 0 0,-1 0 1 0 0,1-1-1 0 0,-1 1 1 0 0,0-2 0 0 0,0 1-1 0 0,1 0 1 0 0,-1-1-1 0 0,0 0 1 0 0,0 0-1 0 0,0-1 1 0 0,-1 1 0 0 0,1-1-1 0 0,0 0 1 0 0,-1 0-1 0 0,0-1 1 0 0,0 1-1 0 0,0-1 1 0 0,0 0-1 0 0,-1 0 1 0 0,1 0 0 0 0,-1-1-1 0 0,0 1 1 0 0,0-1-1 0 0,-1 0 1 0 0,1 1-1 0 0,-1-1 1 0 0,0 0-1 0 0,0-1 1 0 0,-1 1 0 0 0,0 0-1 0 0,0 0 1 0 0,0-1-1 0 0,0 1 1 0 0,-1-1-1 0 0,0 1 1 0 0,0 0-1 0 0,0-1 1 0 0,-2-7 0 0 0,2 11-6 0 0,0 1 1 0 0,-1-1 0 0 0,1 1 0 0 0,0-1-1 0 0,0 1 1 0 0,-1-1 0 0 0,1 1 0 0 0,-1-1-1 0 0,0 1 1 0 0,1 0 0 0 0,-1-1 0 0 0,0 1-1 0 0,0 0 1 0 0,0-1 0 0 0,0 1 0 0 0,0 0 0 0 0,0 0-1 0 0,0 0 1 0 0,0 0 0 0 0,0 0 0 0 0,0 0-1 0 0,-1 0 1 0 0,1 0 0 0 0,0 1 0 0 0,-1-1-1 0 0,1 0 1 0 0,-1 1 0 0 0,1-1 0 0 0,-1 1-1 0 0,1 0 1 0 0,-1-1 0 0 0,1 1 0 0 0,-1 0-1 0 0,1 0 1 0 0,-1 0 0 0 0,1 0 0 0 0,-1 0 0 0 0,1 0-1 0 0,-1 0 1 0 0,1 1 0 0 0,-1-1 0 0 0,1 1-1 0 0,-3 0 1 0 0,-8 4-853 0 0,0 0 0 0 0,0 1 0 0 0,1 0 1 0 0,-17 13-1 0 0,-10 4-5081 0 0,29-16 4481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1.13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97 219 552 0 0,'14'-40'2177'0'0,"-12"35"-1841"0"0,1 0 0 0 0,-1-1-1 0 0,0 1 1 0 0,0-1-1 0 0,-1 0 1 0 0,1 0 0 0 0,-1 0-1 0 0,-1 1 1 0 0,1-1 0 0 0,-1 0-1 0 0,0 0 1 0 0,0 0-1 0 0,-1 0 1 0 0,1 0 0 0 0,-1 0-1 0 0,-1 0 1 0 0,1 1 0 0 0,-4-8-1 0 0,3 8-128 0 0,-1 0 1 0 0,0 0-1 0 0,0 0 0 0 0,0 1 1 0 0,-1-1-1 0 0,1 1 0 0 0,-1 0 1 0 0,0 0-1 0 0,-1 0 0 0 0,1 1 1 0 0,-9-6-1 0 0,12 8-173 0 0,-1 0 0 0 0,1 1 0 0 0,-1-1 0 0 0,1 0 1 0 0,-1 1-1 0 0,1-1 0 0 0,-1 1 0 0 0,1 0 0 0 0,-1-1 0 0 0,1 1 0 0 0,-1 0 1 0 0,0 0-1 0 0,1 0 0 0 0,-1 0 0 0 0,1 0 0 0 0,-1 1 0 0 0,0-1 1 0 0,1 0-1 0 0,-1 1 0 0 0,1-1 0 0 0,-1 1 0 0 0,1 0 0 0 0,0-1 0 0 0,-1 1 1 0 0,1 0-1 0 0,-1 0 0 0 0,1 0 0 0 0,0 0 0 0 0,0 0 0 0 0,0 0 0 0 0,0 0 1 0 0,-1 0-1 0 0,1 0 0 0 0,1 1 0 0 0,-1-1 0 0 0,0 0 0 0 0,0 1 0 0 0,0-1 1 0 0,1 1-1 0 0,-1-1 0 0 0,1 1 0 0 0,-1-1 0 0 0,1 1 0 0 0,0-1 0 0 0,-1 3 1 0 0,-2 13 152 0 0,0 1 1 0 0,1 1 0 0 0,1-1 0 0 0,0 0 0 0 0,2 0 0 0 0,0 0 0 0 0,4 20 0 0 0,-1 4 21 0 0,32 244 103 0 0,4-100-4646 0 0,-39-181 3910 0 0,11 36-2402 0 0,-12-41 2719 0 0,0 1-1 0 0,0 0 1 0 0,0-1 0 0 0,0 1 0 0 0,0-1-1 0 0,0 1 1 0 0,0-1 0 0 0,1 1 0 0 0,-1-1 0 0 0,0 1-1 0 0,0 0 1 0 0,0-1 0 0 0,1 1 0 0 0,-1-1-1 0 0,0 0 1 0 0,1 1 0 0 0,-1-1 0 0 0,0 1 0 0 0,1-1-1 0 0,-1 1 1 0 0,1-1 0 0 0,-1 0 0 0 0,1 1-1 0 0,-1-1 1 0 0,1 0 0 0 0,-1 1 0 0 0,1-1 0 0 0,-1 0-1 0 0,1 0 1 0 0,-1 0 0 0 0,1 1 0 0 0,-1-1-1 0 0,1 0 1 0 0,-1 0 0 0 0,1 0 0 0 0,0 0 0 0 0,-1 0-1 0 0,1 0 1 0 0,-1 0 0 0 0,1 0 0 0 0,-1 0-1 0 0,1 0 1 0 0,0-1 0 0 0,-1 1 0 0 0,1 0 0 0 0,-1 0-1 0 0,1 0 1 0 0,-1-1 0 0 0,1 1 0 0 0,-1 0-1 0 0,1-1 1 0 0,-1 1 0 0 0,1-1 0 0 0,5-5-1052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1.56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598 75 44 0 0,'0'-3'312'0'0,"0"0"0"0"0,0 1 0 0 0,-1-1 0 0 0,1 0 0 0 0,-1 0 0 0 0,1 1 0 0 0,-1-1 0 0 0,0 0 0 0 0,0 1 0 0 0,0-1 0 0 0,0 1 0 0 0,0-1-1 0 0,-1 1 1 0 0,1-1 0 0 0,-1 1 0 0 0,0 0 0 0 0,1 0 0 0 0,-1 0 0 0 0,0 0 0 0 0,-3-2 0 0 0,1 1-22 0 0,-1 0-1 0 0,1 1 1 0 0,-1 0-1 0 0,1 0 1 0 0,-1 0-1 0 0,0 1 1 0 0,0-1-1 0 0,0 1 1 0 0,0 1-1 0 0,-7-2 1 0 0,-12 2 101 0 0,0 0-1 0 0,0 2 1 0 0,-42 8 0 0 0,54-8-285 0 0,-111 21-1107 0 0,-92 14-8164 0 0,189-33 7910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1.96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23 20 1260 0 0,'-16'-20'5808'0'0,"16"21"-5621"0"0,-1-1 1 0 0,1 0 0 0 0,0 0 0 0 0,-1 0 0 0 0,1 1 0 0 0,0-1 0 0 0,-1 0 0 0 0,1 0 0 0 0,0 1 0 0 0,-1-1-1 0 0,1 0 1 0 0,0 1 0 0 0,0-1 0 0 0,-1 0 0 0 0,1 1 0 0 0,0-1 0 0 0,0 0 0 0 0,0 1 0 0 0,-1-1-1 0 0,1 0 1 0 0,0 1 0 0 0,0-1 0 0 0,0 1 0 0 0,0-1 0 0 0,0 0 0 0 0,0 1 0 0 0,0-1 0 0 0,0 1 0 0 0,0-1-1 0 0,0 1 1 0 0,0 0 0 0 0,0 26 3974 0 0,3 0-3951 0 0,47 291 1479 0 0,6-112-7506 0 0,-53-197 5111 0 0,18 47-3330 0 0,-20-54 3744 0 0,0 0 1 0 0,0 0 0 0 0,0 0-1 0 0,0 0 1 0 0,0-1 0 0 0,0 1-1 0 0,0 0 1 0 0,1 0 0 0 0,-1-1-1 0 0,1 1 1 0 0,-1-1 0 0 0,1 1-1 0 0,0-1 1 0 0,-1 0 0 0 0,1 0-1 0 0,0 1 1 0 0,0-1 0 0 0,0 0-1 0 0,0-1 1 0 0,0 1 0 0 0,0 0-1 0 0,2 0 1 0 0,7-3-1055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2.33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19 844 0 0,'4'-19'4368'0'0,"-1"19"-1760"0"0,1 10-1357 0 0,5 26 192 0 0,11 45-683 0 0,8-6-4099 0 0,-26-71 2787 0 0,0 0-1 0 0,0-1 0 0 0,0 1 1 0 0,1-1-1 0 0,-1 0 0 0 0,1 0 0 0 0,0 0 1 0 0,0 0-1 0 0,1 0 0 0 0,-1 0 1 0 0,7 3-1 0 0,-4-3-734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1671 19 444 0 0,'6'-18'2470'0'0,"-11"17"-464"0"0,-11 15-305 0 0,4-2-1122 0 0,3-2-518 0 0,-327 355 4409 0 0,182-175-3424 0 0,-131 215 0 0 0,73-56-606 0 0,-191 434 1 0 0,273-489-660 0 0,103-228-338 0 0,7-17-2213 0 0,-40 75-1 0 0,58-123 2269 0 0,-4 9-1118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2.67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26 174 1152 0 0,'-11'-26'3001'0'0,"8"21"-2037"0"0,1 1 0 0 0,0-1 1 0 0,0 0-1 0 0,1 0 0 0 0,-1 0 0 0 0,1 0 1 0 0,-1-6-1 0 0,28 21-10527 0 0,-16-2 8147 0 0</inkml:trace>
  <inkml:trace contextRef="#ctx0" brushRef="#br0" timeOffset="1">368 167 260 0 0,'0'0'142'0'0,"4"-5"592"0"0,-1 1 1 0 0,1-1-1 0 0,-1 0 1 0 0,0 0-1 0 0,-1-1 1 0 0,5-9-1 0 0,-7 12-570 0 0,1 0 0 0 0,-1 0-1 0 0,0 0 1 0 0,0 0-1 0 0,0 0 1 0 0,-1 0 0 0 0,1 0-1 0 0,-1 0 1 0 0,0 0 0 0 0,0 0-1 0 0,0 0 1 0 0,0 0 0 0 0,0 0-1 0 0,0 1 1 0 0,-4-6-1 0 0,2 3-36 0 0,-1-1-1 0 0,1 1 0 0 0,-1-1 0 0 0,0 1 0 0 0,-1 0 0 0 0,0 1 0 0 0,1-1 0 0 0,-1 1 0 0 0,-1 0 1 0 0,1 0-1 0 0,-1 0 0 0 0,-8-4 0 0 0,12 7-104 0 0,-1 1 0 0 0,1-1 0 0 0,0 0 0 0 0,-1 1-1 0 0,1-1 1 0 0,0 1 0 0 0,-1 0 0 0 0,1 0 0 0 0,0 0 0 0 0,-1 0 0 0 0,1 0 0 0 0,-1 1 0 0 0,1-1 0 0 0,0 1 0 0 0,0-1 0 0 0,-1 1-1 0 0,1 0 1 0 0,0 0 0 0 0,0 0 0 0 0,0 0 0 0 0,0 0 0 0 0,0 0 0 0 0,0 1 0 0 0,0-1 0 0 0,0 1 0 0 0,0-1 0 0 0,1 1 0 0 0,-1 0-1 0 0,0 0 1 0 0,1 0 0 0 0,0 0 0 0 0,-1 0 0 0 0,1 0 0 0 0,0 0 0 0 0,0 0 0 0 0,0 0 0 0 0,1 1 0 0 0,-2 1 0 0 0,-3 10 308 0 0,1-1 1 0 0,0 1 0 0 0,1 0-1 0 0,0 0 1 0 0,1 0 0 0 0,1 1-1 0 0,0-1 1 0 0,1 0 0 0 0,1 0-1 0 0,2 17 1 0 0,6 24 711 0 0,21 71-1 0 0,-7-32-963 0 0,18 41-2437 0 0,-39-124 1454 0 0,0 0 0 0 0,1 0 1 0 0,1-1-1 0 0,0 1 1 0 0,0-1-1 0 0,1 1 0 0 0,1-1 1 0 0,0-1-1 0 0,0 1 1 0 0,0-1-1 0 0,1 0 0 0 0,13 12 1 0 0,-9-12-515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3.01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418 105 660 0 0,'1'-3'359'0'0,"-1"-1"1"0"0,0 1-1 0 0,0-1 0 0 0,-1 1 1 0 0,1-1-1 0 0,-1 1 0 0 0,1-1 1 0 0,-1 1-1 0 0,0 0 0 0 0,-1-1 1 0 0,1 1-1 0 0,0 0 0 0 0,-1 0 1 0 0,0 0-1 0 0,-3-4 0 0 0,1 3-63 0 0,-1 0 1 0 0,0 1-1 0 0,1 0 0 0 0,-1 0 0 0 0,-1 0 0 0 0,1 1 0 0 0,0-1 1 0 0,-1 1-1 0 0,-6-1 0 0 0,-8-2-164 0 0,1 1 1 0 0,-2 0 0 0 0,1 2-1 0 0,0 0 1 0 0,-1 2 0 0 0,1 0-1 0 0,-1 1 1 0 0,1 1-1 0 0,0 1 1 0 0,-31 8 0 0 0,45-9-392 0 0,-1 0 0 0 0,1 1 0 0 0,1 0 1 0 0,-1 0-1 0 0,0 0 0 0 0,1 0 1 0 0,-1 1-1 0 0,1 0 0 0 0,0 0 0 0 0,1 1 1 0 0,-7 6-1 0 0,8-8-37 0 0,1 0-1 0 0,0 0 1 0 0,0 1 0 0 0,1-1 0 0 0,-1 0 0 0 0,1 1-1 0 0,-1-1 1 0 0,1 1 0 0 0,0-1 0 0 0,0 1 0 0 0,1-1-1 0 0,-1 1 1 0 0,1 0 0 0 0,-1-1 0 0 0,1 1-1 0 0,1 0 1 0 0,-1 0 0 0 0,0-1 0 0 0,1 1 0 0 0,0-1-1 0 0,1 5 1 0 0,3 9-744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3.36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0 302 356 0 0,'51'-32'2948'0'0,"-24"15"-575"0"0,0 0 0 0 0,-1-2 1 0 0,25-23-1 0 0,-45 37-2159 0 0,0-1 1 0 0,-1-1 0 0 0,0 1 0 0 0,0 0-1 0 0,0-1 1 0 0,0 0 0 0 0,-1 0-1 0 0,-1-1 1 0 0,1 1 0 0 0,-1-1 0 0 0,0 0-1 0 0,-1 0 1 0 0,0 0 0 0 0,0 0-1 0 0,-1 0 1 0 0,1-15 0 0 0,-1 22-246 0 0,-1-1 1 0 0,0 0-1 0 0,0 1 0 0 0,0-1 1 0 0,0 0-1 0 0,0 1 0 0 0,-1-1 1 0 0,1 1-1 0 0,0-1 0 0 0,-1 0 1 0 0,1 1-1 0 0,-1-1 1 0 0,1 1-1 0 0,-1-1 0 0 0,0 1 1 0 0,0-1-1 0 0,0 1 0 0 0,0 0 1 0 0,0-1-1 0 0,0 1 0 0 0,0 0 1 0 0,-2-2-1 0 0,2 3-20 0 0,0 0 1 0 0,-1-1-1 0 0,1 1 0 0 0,-1 0 0 0 0,1 0 1 0 0,-1 0-1 0 0,1-1 0 0 0,-1 2 1 0 0,1-1-1 0 0,-1 0 0 0 0,1 0 0 0 0,0 0 1 0 0,-1 1-1 0 0,1-1 0 0 0,-1 1 0 0 0,1-1 1 0 0,0 1-1 0 0,-1-1 0 0 0,-1 2 0 0 0,-5 3-116 0 0,1 0-1 0 0,-1 1 0 0 0,1-1 1 0 0,0 2-1 0 0,0-1 1 0 0,-8 11-1 0 0,8-9 186 0 0,0 0 0 0 0,1 1 0 0 0,0-1 0 0 0,0 2 0 0 0,1-1-1 0 0,0 0 1 0 0,1 1 0 0 0,0 0 0 0 0,0 0 0 0 0,1 1 0 0 0,1-1 0 0 0,-1 0 0 0 0,2 1 0 0 0,-1 0 0 0 0,2-1 0 0 0,0 17 0 0 0,1-16 83 0 0,0-1 1 0 0,1 0 0 0 0,1 0 0 0 0,-1 0 0 0 0,2 0 0 0 0,-1 0-1 0 0,1 0 1 0 0,1-1 0 0 0,0 0 0 0 0,0 0 0 0 0,1 0 0 0 0,7 9-1 0 0,-8-14-165 0 0,-1 0 0 0 0,0 1-1 0 0,1-2 1 0 0,0 1 0 0 0,0 0 0 0 0,0-1-1 0 0,1 0 1 0 0,-1 0 0 0 0,1-1-1 0 0,-1 0 1 0 0,1 1 0 0 0,0-2-1 0 0,0 1 1 0 0,0-1 0 0 0,0 0-1 0 0,0 0 1 0 0,0-1 0 0 0,0 1-1 0 0,0-1 1 0 0,0-1 0 0 0,0 1 0 0 0,7-2-1 0 0,1-2-780 0 0,0 0-1 0 0,0-1 0 0 0,-1 0 0 0 0,0-1 1 0 0,15-8-1 0 0,-14 7-942 0 0,-1 0-1 0 0,1 1 1 0 0,27-8-1 0 0,-25 13 610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4.63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5 1500 0 0,'1'-1'750'0'0,"1"0"1"0"0,0 1-1 0 0,0-1 0 0 0,-1 1 0 0 0,1-1 0 0 0,0 1 1 0 0,0 0-1 0 0,0 0 0 0 0,0 0 0 0 0,-1 0 1 0 0,1 0-1 0 0,0 0 0 0 0,0 0 0 0 0,0 1 1 0 0,0-1-1 0 0,-1 1 0 0 0,1-1 0 0 0,3 2 0 0 0,-3-1-580 0 0,-1 1 0 0 0,1-1 1 0 0,0 0-1 0 0,-1 0 0 0 0,1 0 0 0 0,-1 1 0 0 0,0-1 0 0 0,1 1 0 0 0,-1-1 0 0 0,0 1 0 0 0,0-1 0 0 0,0 1 0 0 0,0 0 0 0 0,0 0 0 0 0,0 0 0 0 0,-1-1 0 0 0,1 1 0 0 0,0 3 0 0 0,4 17-97 0 0,-1-3-30 0 0,0 1 1 0 0,-1 0 0 0 0,0 32 0 0 0,-3-44-623 0 0,-1-1 1 0 0,0 0-1 0 0,0 0 1 0 0,-1 0-1 0 0,-4 10 1 0 0,4-11-643 0 0,-1 0 0 0 0,0 0 1 0 0,-1 0-1 0 0,1 0 1 0 0,-1-1-1 0 0,-9 10 0 0 0,-8-3-3022 0 0,6-5 2541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5.46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36 213 600 0 0,'21'5'14755'0'0,"-18"-7"-14595"0"0,1 0-1 0 0,0 0 1 0 0,-1-1 0 0 0,1 1 0 0 0,-1-1-1 0 0,0 0 1 0 0,0 0 0 0 0,0 0 0 0 0,0 0-1 0 0,0 0 1 0 0,-1-1 0 0 0,1 1 0 0 0,-1-1 0 0 0,0 0-1 0 0,0 1 1 0 0,1-7 0 0 0,2-4-616 0 0,-1 0-1 0 0,-1 0 1 0 0,3-20 0 0 0,-4 16 42 0 0,-1 15 315 0 0,-1 0 0 0 0,1 0 0 0 0,-1 0 0 0 0,0 0 1 0 0,0 0-1 0 0,0 0 0 0 0,-1 0 0 0 0,1 0 0 0 0,-1 0 0 0 0,1 0 0 0 0,-1 1 0 0 0,0-1 0 0 0,0 0 0 0 0,0 0 0 0 0,0 1 0 0 0,-1-1 0 0 0,1 0 1 0 0,-1 1-1 0 0,-2-4 0 0 0,3 6 80 0 0,0-1 1 0 0,0 0-1 0 0,0 1 1 0 0,0-1-1 0 0,1 1 1 0 0,-1-1 0 0 0,0 1-1 0 0,0-1 1 0 0,0 1-1 0 0,0 0 1 0 0,0-1-1 0 0,0 1 1 0 0,0 0-1 0 0,0 0 1 0 0,0 0 0 0 0,-1 0-1 0 0,1 0 1 0 0,0 0-1 0 0,0 0 1 0 0,0 0-1 0 0,-1 1 1 0 0,0-1 19 0 0,0 1 1 0 0,-1 0-1 0 0,1 0 0 0 0,0 1 1 0 0,0-1-1 0 0,0 0 0 0 0,0 1 1 0 0,0-1-1 0 0,0 1 0 0 0,0 0 1 0 0,1 0-1 0 0,-3 3 0 0 0,-4 6 101 0 0,1 1 0 0 0,0-1 0 0 0,1 2 0 0 0,0-1 1 0 0,1 1-1 0 0,0 0 0 0 0,1 0 0 0 0,0 0 0 0 0,1 0 0 0 0,-2 27 0 0 0,4-32 11 0 0,1 1 0 0 0,-1-1 0 0 0,1 1 0 0 0,1-1 1 0 0,-1 1-1 0 0,1-1 0 0 0,1 1 0 0 0,0-1 0 0 0,0 0 0 0 0,1 0 0 0 0,-1 0 1 0 0,2 0-1 0 0,-1 0 0 0 0,1-1 0 0 0,1 1 0 0 0,-1-1 0 0 0,1 0 0 0 0,10 11 1 0 0,-12-16-130 0 0,1 0 1 0 0,-1 0 0 0 0,1 0 0 0 0,-1 0 0 0 0,1-1 0 0 0,-1 1-1 0 0,1-1 1 0 0,0 0 0 0 0,0 0 0 0 0,-1-1 0 0 0,1 1 0 0 0,0-1 0 0 0,0 0-1 0 0,0 0 1 0 0,0 0 0 0 0,0 0 0 0 0,-1-1 0 0 0,1 0 0 0 0,0 1-1 0 0,0-1 1 0 0,-1-1 0 0 0,1 1 0 0 0,0 0 0 0 0,-1-1 0 0 0,7-4 0 0 0,8-3-611 0 0,-1-2 1 0 0,1 0-1 0 0,20-19 1 0 0,-19 13-1455 0 0,0-2-1 0 0,27-34 1 0 0,1-2-4356 0 0,-41 48 5311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5.80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133 9 96 0 0,'0'0'89'0'0,"0"0"0"0"0,0-1 0 0 0,0 1 0 0 0,0 0 0 0 0,0 0 0 0 0,0-1 0 0 0,0 1 0 0 0,0 0 0 0 0,0-1 0 0 0,0 1 0 0 0,0 0 0 0 0,0-1 0 0 0,-1 1 0 0 0,1 0 0 0 0,0 0 0 0 0,0-1 0 0 0,0 1 0 0 0,0 0 0 0 0,-1-1 0 0 0,1 1 0 0 0,0 0 0 0 0,0 0 1 0 0,0 0-1 0 0,-1-1 0 0 0,1 1 0 0 0,0 0 0 0 0,0 0 0 0 0,-1 0 0 0 0,1-1 0 0 0,0 1 0 0 0,-1 0 0 0 0,1 0 0 0 0,0 0 0 0 0,0 0 0 0 0,-1 0 0 0 0,1 0 0 0 0,0 0 0 0 0,-1 0 0 0 0,1 0 0 0 0,-17 5 1775 0 0,-9 13-365 0 0,20-13-1355 0 0,1 1 0 0 0,0 0 0 0 0,1 1 0 0 0,-1-1 0 0 0,1 1 0 0 0,0 0 0 0 0,1 0 0 0 0,0 0 0 0 0,-3 8 0 0 0,-6 15-406 0 0,8-23-204 0 0,1 2-1 0 0,1-1 1 0 0,-1 0-1 0 0,1 0 1 0 0,1 1-1 0 0,0-1 1 0 0,-1 10 0 0 0,-2 17-2386 0 0,0-19 1605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6.14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1 120 0 0,'6'17'6131'0'0,"3"10"-3923"0"0,9 43 1165 0 0,3 39-1503 0 0,-9-43-1515 0 0,2 13-648 0 0,24 110-5276 0 0,-36-182 4993 0 0,-1 0 0 0 0,1-1 1 0 0,1 1-1 0 0,-1 0 0 0 0,1-1 1 0 0,0 0-1 0 0,1 1 0 0 0,0-1 1 0 0,0 0-1 0 0,8 10 0 0 0,4-7-670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6.60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217 49 560 0 0,'0'-2'210'0'0,"1"0"1"0"0,-1 1-1 0 0,0-1 0 0 0,0 0 1 0 0,0 0-1 0 0,0 0 0 0 0,0 0 1 0 0,-1 0-1 0 0,1 0 0 0 0,0 0 0 0 0,-1 1 1 0 0,0-1-1 0 0,1 0 0 0 0,-1 0 1 0 0,0 1-1 0 0,0-1 0 0 0,0 0 1 0 0,0 1-1 0 0,0-1 0 0 0,0 1 1 0 0,0-1-1 0 0,-1 1 0 0 0,1 0 0 0 0,-3-3 1 0 0,-1 3-101 0 0,0 0-1 0 0,1 0 1 0 0,-1 1 0 0 0,0-1 0 0 0,0 1 0 0 0,1 0 0 0 0,-1 0-1 0 0,0 1 1 0 0,-7 1 0 0 0,2 0-45 0 0,1-1-1 0 0,0 2 1 0 0,0-1 0 0 0,0 1-1 0 0,0 1 1 0 0,1 0 0 0 0,-1 0-1 0 0,1 0 1 0 0,0 1 0 0 0,-13 10-1 0 0,18-13-35 0 0,0 1-1 0 0,0-1 0 0 0,1 1 1 0 0,-1 0-1 0 0,1 0 1 0 0,-1 0-1 0 0,1 0 1 0 0,0 1-1 0 0,0-1 0 0 0,0 0 1 0 0,1 1-1 0 0,-1 0 1 0 0,1-1-1 0 0,0 1 1 0 0,0 0-1 0 0,0-1 0 0 0,1 1 1 0 0,-1 0-1 0 0,1 0 1 0 0,0 0-1 0 0,0 0 0 0 0,0 0 1 0 0,0-1-1 0 0,1 1 1 0 0,0 0-1 0 0,0 0 1 0 0,0 0-1 0 0,3 6 0 0 0,0 1 120 0 0,1-1 0 0 0,0 0 0 0 0,1-1 0 0 0,1 1-1 0 0,-1-1 1 0 0,1 0 0 0 0,16 15 0 0 0,-20-21-109 0 0,-1-1 0 0 0,1 1 0 0 0,0-1 0 0 0,1 0 0 0 0,-1 0 0 0 0,0 0 0 0 0,1 0 0 0 0,-1 0-1 0 0,1-1 1 0 0,-1 1 0 0 0,1-1 0 0 0,0 0 0 0 0,-1 0 0 0 0,1-1 0 0 0,0 1 0 0 0,0-1 0 0 0,0 0 0 0 0,-1 0 0 0 0,1 0 0 0 0,0 0 0 0 0,0-1 0 0 0,0 1 0 0 0,-1-1 0 0 0,1 0 0 0 0,0 0 0 0 0,-1-1 0 0 0,6-2 0 0 0,-5 2-37 0 0,-1 0-1 0 0,0 0 1 0 0,0-1 0 0 0,0 1-1 0 0,0-1 1 0 0,0 0 0 0 0,-1 0-1 0 0,1 0 1 0 0,-1 0-1 0 0,0-1 1 0 0,1 1 0 0 0,-2 0-1 0 0,1-1 1 0 0,0 0 0 0 0,-1 1-1 0 0,0-1 1 0 0,1 0 0 0 0,-1 0-1 0 0,0-5 1 0 0,1-2-19 0 0,-1 0 1 0 0,-1 0-1 0 0,0 0 1 0 0,-1-13-1 0 0,0 15-18 0 0,4 36-568 0 0,0 0 0 0 0,2-1 0 0 0,1 1 1 0 0,1-1-1 0 0,13 30 0 0 0,-18-52 252 0 0,-2-3 194 0 0,0 0 1 0 0,0 0-1 0 0,0 0 1 0 0,0 0-1 0 0,0 0 1 0 0,1 0 0 0 0,-1 0-1 0 0,0 0 1 0 0,1 0-1 0 0,-1 0 1 0 0,1 0-1 0 0,-1 0 1 0 0,1 0-1 0 0,-1 0 1 0 0,1-1-1 0 0,0 1 1 0 0,-1 0-1 0 0,1 0 1 0 0,0-1-1 0 0,0 1 1 0 0,0 0 0 0 0,-1-1-1 0 0,1 1 1 0 0,0-1-1 0 0,0 1 1 0 0,0-1-1 0 0,0 1 1 0 0,0-1-1 0 0,0 0 1 0 0,0 0-1 0 0,2 1 1 0 0,2-5-897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6.96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16 117 500 0 0,'-3'-8'1095'0'0,"0"-1"0"0"0,0 0 0 0 0,1 1 0 0 0,-2-15 0 0 0,3 32 1095 0 0,2 19-198 0 0,4-8-1371 0 0,1 1 13 0 0,7 24-5 0 0,-12-44-592 0 0,-1 0 0 0 0,1 1 0 0 0,-1-1 0 0 0,1 0-1 0 0,0 0 1 0 0,-1 1 0 0 0,1-1 0 0 0,0 0 0 0 0,0 0 0 0 0,0 0-1 0 0,0 0 1 0 0,0 0 0 0 0,0 0 0 0 0,0 0 0 0 0,0-1-1 0 0,0 1 1 0 0,0 0 0 0 0,1 0 0 0 0,-1-1 0 0 0,0 1 0 0 0,1-1-1 0 0,-1 1 1 0 0,0-1 0 0 0,3 1 0 0 0,-3-2-16 0 0,1 0 0 0 0,-1 0 1 0 0,1 0-1 0 0,-1 0 0 0 0,1 0 1 0 0,-1 0-1 0 0,0 0 0 0 0,1 0 1 0 0,-1 0-1 0 0,0-1 0 0 0,0 1 1 0 0,0 0-1 0 0,0-1 0 0 0,0 1 1 0 0,0-1-1 0 0,-1 0 0 0 0,1 1 1 0 0,1-3-1 0 0,10-32-4 0 0,-12 30-10 0 0,1-7 14 0 0,1 0 0 0 0,0-1 0 0 0,1 1 0 0 0,0 0 0 0 0,1 0 0 0 0,0 1 1 0 0,1-1-1 0 0,7-11 0 0 0,-11 23-10 0 0,-1 0 0 0 0,1 1 0 0 0,-1-1 0 0 0,1 1 0 0 0,-1-1 1 0 0,1 0-1 0 0,-1 1 0 0 0,1-1 0 0 0,0 1 0 0 0,-1 0 1 0 0,1-1-1 0 0,0 1 0 0 0,-1-1 0 0 0,1 1 0 0 0,0 0 0 0 0,0 0 1 0 0,-1-1-1 0 0,1 1 0 0 0,0 0 0 0 0,0 0 0 0 0,0 0 1 0 0,-1 0-1 0 0,1 0 0 0 0,0 0 0 0 0,0 0 0 0 0,-1 0 0 0 0,1 0 1 0 0,0 0-1 0 0,0 1 0 0 0,1-1 0 0 0,22 19 145 0 0,14 38-294 0 0,-36-54 101 0 0,0 0 12 0 0,76 122-3556 0 0,-65-107 1982 0 0,1 0 0 0 0,0-2-1 0 0,1 1 1 0 0,28 21 0 0 0,-23-23 129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7.69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3 65 360 0 0,'-2'-2'8667'0'0,"6"8"-4677"0"0,11 14-2116 0 0,-6-5-247 0 0,4 11-1063 0 0,0 0 0 0 0,2 0 0 0 0,1-2 0 0 0,1 0 0 0 0,37 40 0 0 0,-53-63-569 0 0,0 0 1 0 0,0 0-1 0 0,-1 0 0 0 0,1-1 1 0 0,0 1-1 0 0,0 0 0 0 0,0-1 1 0 0,0 1-1 0 0,1-1 1 0 0,-1 1-1 0 0,0-1 0 0 0,0 1 1 0 0,0-1-1 0 0,0 0 1 0 0,0 1-1 0 0,1-1 0 0 0,-1 0 1 0 0,0 0-1 0 0,0 0 0 0 0,0 0 1 0 0,1 0-1 0 0,-1 0 1 0 0,0-1-1 0 0,0 1 0 0 0,0 0 1 0 0,1 0-1 0 0,0-1 0 0 0,1-1-20 0 0,-1 0-1 0 0,0 0 0 0 0,1 1 1 0 0,-1-1-1 0 0,0-1 0 0 0,0 1 0 0 0,0 0 1 0 0,0 0-1 0 0,-1-1 0 0 0,1 1 1 0 0,1-4-1 0 0,5-10-405 0 0,-1-1 0 0 0,9-34 0 0 0,-13 42 84 0 0,7-30-1043 0 0,11-30-3334 0 0,-19 64 4223 0 0,0 1 0 0 0,1-1 0 0 0,-1 1 0 0 0,1 0 0 0 0,0 0 0 0 0,0 0 0 0 0,0 0 0 0 0,1 0 0 0 0,0 1 0 0 0,-1-1 0 0 0,9-4 0 0 0,-9 6 97 0 0,1-1-1 0 0,-1 1 1 0 0,1 0 0 0 0,0 0-1 0 0,-1 1 1 0 0,1-1 0 0 0,0 1 0 0 0,0 0-1 0 0,0 0 1 0 0,6 0 0 0 0,0 0-523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1 456 1000 0 0,'6'-6'9880'0'0,"11"-12"-8449"0"0,-9 9-181 0 0,1 0-833 0 0,1 1 0 0 0,0-1 1 0 0,0 2-1 0 0,1-1 1 0 0,0 2-1 0 0,0-1 1 0 0,1 1-1 0 0,0 1 1 0 0,0 0-1 0 0,14-3 0 0 0,34-17-232 0 0,132-90-235 0 0,-21 11 50 0 0,-144 90-11 0 0,1 1 0 0 0,0 1 0 0 0,1 2-1 0 0,48-11 1 0 0,-38 10-384 0 0,-23 6-759 0 0,0 0-1 0 0,31-4 0 0 0,-44 9 581 0 0,0-1-1 0 0,0 1 0 0 0,1 0 1 0 0,-1 0-1 0 0,0 0 1 0 0,0 1-1 0 0,0-1 1 0 0,0 1-1 0 0,0-1 0 0 0,0 1 1 0 0,0 0-1 0 0,0 0 1 0 0,0 1-1 0 0,0-1 1 0 0,0 1-1 0 0,0-1 0 0 0,-1 1 1 0 0,1 0-1 0 0,-1 0 1 0 0,5 4-1 0 0,2 4-1011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8.04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62 249 24 0 0,'2'0'371'0'0,"1"1"-1"0"0,0 0 1 0 0,0 0-1 0 0,0-1 1 0 0,-1 2 0 0 0,1-1-1 0 0,0 0 1 0 0,-1 1 0 0 0,1-1-1 0 0,-1 1 1 0 0,0-1-1 0 0,1 1 1 0 0,-1 0 0 0 0,0 0-1 0 0,0 0 1 0 0,0 1-1 0 0,0-1 1 0 0,-1 0 0 0 0,1 1-1 0 0,-1-1 1 0 0,1 1-1 0 0,-1-1 1 0 0,1 4 0 0 0,7 14 551 0 0,-1 1 0 0 0,7 24 0 0 0,-3-9 93 0 0,11 48-997 0 0,-6-23-5796 0 0,-17-55 1759 0 0</inkml:trace>
  <inkml:trace contextRef="#ctx0" brushRef="#br0" timeOffset="1">21 77 952 0 0,'-16'-30'4077'0'0,"15"29"-3832"0"0,0-1 1 0 0,1 1 0 0 0,-1 0-1 0 0,1 0 1 0 0,-1 0 0 0 0,1 0-1 0 0,0-1 1 0 0,0 1 0 0 0,-1 0-1 0 0,1 0 1 0 0,0 0 0 0 0,0-1-1 0 0,0 1 1 0 0,0 0 0 0 0,1 0 0 0 0,-1-1-1 0 0,0 1 1 0 0,0 0 0 0 0,1 0-1 0 0,-1 0 1 0 0,1-1 0 0 0,-1 1-1 0 0,2-1 1 0 0,2-1-1150 0 0,1 1 1 0 0,0 0-1 0 0,1 0 0 0 0,-1 0 0 0 0,0 1 1 0 0,1 0-1 0 0,-1 0 0 0 0,0 0 0 0 0,7 0 1 0 0,7 1-361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8.401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22 0 784 0 0,'-6'19'8079'0'0,"-9"31"-4741"0"0,14-14-2405 0 0,2-1-1 0 0,1 0 1 0 0,2 0-1 0 0,14 64 1 0 0,-10-58-982 0 0,-2-8-252 0 0,20 83-2662 0 0,-22-103 1841 0 0,0 0 0 0 0,1-1 1 0 0,0 1-1 0 0,1-1 0 0 0,0-1 0 0 0,14 20 0 0 0,-18-29 798 0 0,0 1 1 0 0,1-1-1 0 0,-1 0 1 0 0,0 0-1 0 0,1 0 1 0 0,-1 0-1 0 0,1 0 1 0 0,0-1-1 0 0,0 1 1 0 0,3 1 0 0 0,13 2-1117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8.784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419 59 708 0 0,'-7'-15'2228'0'0,"6"13"-2044"0"0,0 0 1 0 0,0 0-1 0 0,0 0 0 0 0,0 0 1 0 0,0 1-1 0 0,0-1 1 0 0,0 0-1 0 0,-1 0 1 0 0,1 1-1 0 0,-1-1 1 0 0,1 1-1 0 0,-1 0 1 0 0,1-1-1 0 0,-1 1 0 0 0,0 0 1 0 0,0 0-1 0 0,0 0 1 0 0,0 0-1 0 0,0 0 1 0 0,0 0-1 0 0,0 1 1 0 0,0-1-1 0 0,0 1 0 0 0,0-1 1 0 0,-3 1-1 0 0,-17-4-61 0 0,-1 1 0 0 0,1 0 0 0 0,-1 2 0 0 0,-33 3 0 0 0,25 1-1039 0 0,0 1 0 0 0,-51 14 0 0 0,74-16 378 0 0,0 1 1 0 0,0 0-1 0 0,0 0 1 0 0,1 1-1 0 0,-1 0 0 0 0,-11 9 1 0 0,8 0-638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9.18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215 374 156 0 0,'1'0'185'0'0,"-1"0"0"0"0,1-1-1 0 0,0 1 1 0 0,-1 0 0 0 0,1 0 0 0 0,0 0-1 0 0,-1 0 1 0 0,1-1 0 0 0,0 1-1 0 0,-1 0 1 0 0,1 0 0 0 0,0-1 0 0 0,-1 1-1 0 0,1-1 1 0 0,-1 1 0 0 0,1 0 0 0 0,-1-1-1 0 0,1 1 1 0 0,-1-1 0 0 0,1 1 0 0 0,-1-1-1 0 0,1 0 1 0 0,-1 1 0 0 0,0-1 0 0 0,1 1-1 0 0,-1-1 1 0 0,0 0 0 0 0,0 1 0 0 0,1-2-1 0 0,-22 0 1506 0 0,-41 8-1083 0 0,53-5-509 0 0,0 1-1 0 0,0 0 0 0 0,1 0 0 0 0,-1 1 0 0 0,1 0 0 0 0,-1 1 1 0 0,1 0-1 0 0,0 0 0 0 0,1 1 0 0 0,-1 0 0 0 0,1 0 0 0 0,-10 9 1 0 0,14-10-37 0 0,0-1 1 0 0,0 1 0 0 0,0-1 0 0 0,1 1 0 0 0,-1 0 0 0 0,1 0 0 0 0,0 0 0 0 0,0 0 0 0 0,0 0-1 0 0,1 0 1 0 0,0 1 0 0 0,-1-1 0 0 0,2 1 0 0 0,-1-1 0 0 0,0 1 0 0 0,1-1 0 0 0,0 1 0 0 0,0-1-1 0 0,0 1 1 0 0,1-1 0 0 0,-1 1 0 0 0,1-1 0 0 0,0 0 0 0 0,0 1 0 0 0,4 7 0 0 0,-2-5 31 0 0,1 0 1 0 0,0 0-1 0 0,1 0 0 0 0,-1-1 1 0 0,1 0-1 0 0,1 0 1 0 0,-1 0-1 0 0,1 0 0 0 0,0-1 1 0 0,0 0-1 0 0,10 6 1 0 0,-14-10-59 0 0,0 1-1 0 0,0-1 1 0 0,0 1 0 0 0,0-1-1 0 0,0 0 1 0 0,1 0 0 0 0,-1 0 0 0 0,0 0-1 0 0,1-1 1 0 0,-1 1 0 0 0,1-1 0 0 0,-1 1-1 0 0,1-1 1 0 0,-1 0 0 0 0,0 0-1 0 0,1 0 1 0 0,-1 0 0 0 0,1 0 0 0 0,-1-1-1 0 0,1 1 1 0 0,-1-1 0 0 0,1 1 0 0 0,-1-1-1 0 0,0 0 1 0 0,1 0 0 0 0,-1 0-1 0 0,0 0 1 0 0,0-1 0 0 0,0 1 0 0 0,0 0-1 0 0,0-1 1 0 0,0 0 0 0 0,0 1 0 0 0,0-1-1 0 0,-1 0 1 0 0,1 0 0 0 0,-1 0-1 0 0,1 0 1 0 0,1-4 0 0 0,1-5-24 0 0,-1 1 1 0 0,0 0-1 0 0,-1-1 1 0 0,0 0-1 0 0,0 0 0 0 0,-1 1 1 0 0,-1-1-1 0 0,-1-17 1 0 0,1 18 28 0 0,26 63-736 0 0,-22-38 115 0 0,17 47-2138 0 0,-1-30-2516 0 0,-14-37 2534 0 0,-1-1 1548 0 0</inkml:trace>
  <inkml:trace contextRef="#ctx0" brushRef="#br0" timeOffset="1">200 68 928 0 0,'-25'-68'6030'0'0,"43"112"-2239"0"0,11 45-1 0 0,25 129-5051 0 0,-49-196 1220 0 0,11 43-1514 0 0,19 102-7620 0 0,-35-148 7736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9.56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1 371 792 0 0,'26'-32'3395'0'0,"40"-39"0"0"0,-50 57-3033 0 0,-1-1 1 0 0,0 0-1 0 0,-1-2 1 0 0,-1 1-1 0 0,0-2 1 0 0,-2 0-1 0 0,0 0 0 0 0,0-1 1 0 0,13-36-1 0 0,-23 52-392 0 0,0 0 0 0 0,-1 0 0 0 0,1 0-1 0 0,0 0 1 0 0,-1 0 0 0 0,1-1 0 0 0,-1 1-1 0 0,0 0 1 0 0,0 0 0 0 0,-1-1-1 0 0,1 1 1 0 0,-1 0 0 0 0,1 0 0 0 0,-1 0-1 0 0,-1-4 1 0 0,1 7 5 0 0,1-1 0 0 0,-1 1 0 0 0,1-1 1 0 0,-1 0-1 0 0,1 1 0 0 0,-1-1 0 0 0,1 1 0 0 0,-1-1 0 0 0,1 1 0 0 0,-1-1 0 0 0,0 1 0 0 0,1 0 0 0 0,-1-1 0 0 0,0 1 1 0 0,0 0-1 0 0,1-1 0 0 0,-1 1 0 0 0,0 0 0 0 0,0 0 0 0 0,1 0 0 0 0,-1 0 0 0 0,0 0 0 0 0,-1 0 0 0 0,0 0-1 0 0,-1 0 0 0 0,1 1 1 0 0,-1 0-1 0 0,1-1 0 0 0,-1 1 0 0 0,1 0 0 0 0,0 0 0 0 0,-1 1 0 0 0,1-1 0 0 0,-3 3 0 0 0,-5 3 139 0 0,0 0 0 0 0,1 1 0 0 0,0 1 0 0 0,1-1 0 0 0,0 1 0 0 0,0 1 0 0 0,1-1 1 0 0,0 1-1 0 0,1 1 0 0 0,0-1 0 0 0,1 1 0 0 0,0 0 0 0 0,0 0 0 0 0,1 1 0 0 0,1-1 0 0 0,0 1 0 0 0,1 0 0 0 0,0 0 0 0 0,0 0 0 0 0,2 0 1 0 0,-1 0-1 0 0,1 0 0 0 0,1 0 0 0 0,0 0 0 0 0,1 0 0 0 0,0 0 0 0 0,1 0 0 0 0,1-1 0 0 0,-1 1 0 0 0,2-1 0 0 0,0 0 0 0 0,0 0 0 0 0,1 0 1 0 0,11 15-1 0 0,-14-22-265 0 0,-1-1 0 0 0,1 0 0 0 0,0 0 0 0 0,0 0 1 0 0,0 0-1 0 0,0-1 0 0 0,1 1 0 0 0,-1-1 0 0 0,1 0 0 0 0,0 0 1 0 0,-1 0-1 0 0,1 0 0 0 0,0-1 0 0 0,0 1 0 0 0,0-1 1 0 0,0 0-1 0 0,0 0 0 0 0,1-1 0 0 0,-1 1 0 0 0,0-1 1 0 0,0 0-1 0 0,0 0 0 0 0,1 0 0 0 0,4-2 0 0 0,6-1-927 0 0,0-2 0 0 0,0 0 0 0 0,-1-1 0 0 0,1 0-1 0 0,15-10 1 0 0,10-4-861 0 0,-16 11 1054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29.93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169 0 768 0 0,'4'4'343'0'0,"0"0"1"0"0,0 0-1 0 0,-1 0 0 0 0,0 1 1 0 0,0-1-1 0 0,0 1 0 0 0,0-1 1 0 0,-1 1-1 0 0,0 0 0 0 0,0 0 0 0 0,0 0 1 0 0,-1 0-1 0 0,1 1 0 0 0,0 5 1 0 0,-1-2-134 0 0,-1 0 0 0 0,0 1 0 0 0,0-1 0 0 0,-1 1 0 0 0,0-1 0 0 0,0 0 0 0 0,-5 17 0 0 0,2-13-427 0 0,-1 0 1 0 0,0 0-1 0 0,-1-1 0 0 0,0 1 1 0 0,-1-1-1 0 0,-1 0 1 0 0,0-1-1 0 0,0 0 0 0 0,-1 0 1 0 0,0-1-1 0 0,-14 12 0 0 0,-49 26-3267 0 0,42-32 2382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3.33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6 1284 0 0,'4'-6'17214'0'0,"4"35"-15627"0"0,1 3-3398 0 0,-4-18 3059 0 0,183 263 915 0 0,-183-269-2139 0 0,2 0 0 0 0,-1 0-1 0 0,1-1 1 0 0,9 8 0 0 0,-15-14-32 0 0,-1-1-1 0 0,1 1 1 0 0,0 0 0 0 0,0-1 0 0 0,0 1 0 0 0,0-1 0 0 0,0 1 0 0 0,0-1 0 0 0,0 0 0 0 0,0 1-1 0 0,-1-1 1 0 0,1 0 0 0 0,0 0 0 0 0,1 0 0 0 0,-1 1 0 0 0,0-1 0 0 0,0 0 0 0 0,0 0-1 0 0,0-1 1 0 0,1 1 0 0 0,-1-1-15 0 0,1 0-1 0 0,-1 0 1 0 0,0 0 0 0 0,0 1-1 0 0,0-1 1 0 0,-1-1-1 0 0,1 1 1 0 0,0 0 0 0 0,0 0-1 0 0,-1 0 1 0 0,1 0-1 0 0,0-1 1 0 0,-1 1 0 0 0,1 0-1 0 0,-1 0 1 0 0,0-1-1 0 0,1 1 1 0 0,-1 0 0 0 0,0-1-1 0 0,0-1 1 0 0,14-70-1381 0 0,10-72-3945 0 0,-23 130 3948 0 0,1-1-1 0 0,1 1 1 0 0,5-19 0 0 0,-6 29 983 0 0,-1 1 0 0 0,1 0 0 0 0,-1-1 0 0 0,1 1 0 0 0,0 0 0 0 0,1 0 0 0 0,-1 1 0 0 0,1-1 0 0 0,0 0 0 0 0,0 1 0 0 0,0 0 1 0 0,0-1-1 0 0,0 1 0 0 0,1 0 0 0 0,5-3 0 0 0,6-3-787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3.72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0 1060 0 0,'2'3'9256'0'0,"2"7"-4251"0"0,22 58-1966 0 0,5 47-1868 0 0,-20-70-3138 0 0,1-1-4030 0 0,-1-46-3620 0 0,-6-5 8011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4.07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62 187 76 0 0,'-20'-44'3579'0'0,"13"31"-1442"0"0,1 0-1 0 0,0 0 1 0 0,1-1-1 0 0,0 1 1 0 0,1-1-1 0 0,1 0 1 0 0,-3-21-1 0 0,6 35-2208 0 0,0 0 0 0 0,0-1 0 0 0,0 1 0 0 0,0-1 0 0 0,0 1 0 0 0,0-1 0 0 0,0 1 0 0 0,0-1 0 0 0,0 1 0 0 0,1-1 0 0 0,-1 1 0 0 0,0-1 0 0 0,0 1 0 0 0,0-1 0 0 0,0 1 0 0 0,1-1 0 0 0,-1 1 0 0 0,0 0 0 0 0,0-1 0 0 0,1 1 0 0 0,-1-1 0 0 0,0 1 0 0 0,1 0 0 0 0,-1-1 0 0 0,1 1 0 0 0,-1 0 0 0 0,0-1 0 0 0,1 1 0 0 0,-1 0 0 0 0,1 0 0 0 0,-1 0 0 0 0,1-1 0 0 0,-1 1 0 0 0,1 0 0 0 0,-1 0 0 0 0,0 0 0 0 0,1 0 0 0 0,0 0 0 0 0,24 8-4412 0 0,24 24-2792 0 0,-48-30 7089 0 0,36 28-3377 0 0,-17-13 2164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4.43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182 7 640 0 0,'10'-6'9610'0'0,"-22"8"-5874"0"0,-22 9-2800 0 0,21-5-871 0 0,0 0 0 0 0,0 0 0 0 0,0 1 0 0 0,1 1 0 0 0,0 0 0 0 0,1 1 0 0 0,-20 19 0 0 0,28-25-16 0 0,0 0-1 0 0,1 0 1 0 0,-1 1-1 0 0,1-1 1 0 0,0 1-1 0 0,0-1 1 0 0,0 1-1 0 0,0 0 1 0 0,1 0-1 0 0,0 0 1 0 0,-1 0-1 0 0,1 0 1 0 0,0 6 0 0 0,1-6 38 0 0,0-1 0 0 0,0 0 0 0 0,1 0 0 0 0,0 0 0 0 0,-1 0 0 0 0,1 0 1 0 0,0 0-1 0 0,1 0 0 0 0,-1 0 0 0 0,0 0 0 0 0,1-1 0 0 0,0 1 0 0 0,0 0 1 0 0,-1-1-1 0 0,1 0 0 0 0,1 1 0 0 0,-1-1 0 0 0,0 0 0 0 0,1 0 1 0 0,3 3-1 0 0,2 0 44 0 0,1 0-1 0 0,-1-1 1 0 0,1 0 0 0 0,1-1 0 0 0,-1 1 0 0 0,0-2 0 0 0,1 1 0 0 0,0-1 0 0 0,-1-1 0 0 0,1 0 0 0 0,10 0-1 0 0,-6 0-51 0 0,-1 1-1 0 0,1 0 0 0 0,-1 1 0 0 0,0 0 1 0 0,17 7-1 0 0,-28-10-78 0 0,0 1 0 0 0,-1-1 0 0 0,1 1 0 0 0,-1 0 0 0 0,1 0 1 0 0,-1 0-1 0 0,0 0 0 0 0,1 0 0 0 0,-1 0 0 0 0,0 0 0 0 0,0 0 0 0 0,1 1 0 0 0,-1-1 1 0 0,0 0-1 0 0,0 1 0 0 0,-1-1 0 0 0,1 1 0 0 0,0-1 0 0 0,0 1 0 0 0,-1-1 0 0 0,1 1 0 0 0,-1 0 1 0 0,1-1-1 0 0,-1 1 0 0 0,1 2 0 0 0,-2-1-17 0 0,1 1 0 0 0,-1-1 0 0 0,1 1 0 0 0,-1-1 0 0 0,0 0 0 0 0,0 1-1 0 0,-1-1 1 0 0,1 0 0 0 0,-1 0 0 0 0,1 0 0 0 0,-5 5 0 0 0,-2 3-487 0 0,-1-1 0 0 0,0 0 0 0 0,0-1 0 0 0,-1 0 0 0 0,-16 12 0 0 0,19-16-335 0 0,0 0 0 0 0,0-1 0 0 0,0 0-1 0 0,-1 0 1 0 0,0-1 0 0 0,1 0 0 0 0,-1 0-1 0 0,0-1 1 0 0,-1 0 0 0 0,1 0 0 0 0,0-1 0 0 0,-1 0-1 0 0,1 0 1 0 0,0-1 0 0 0,-1 0 0 0 0,1-1-1 0 0,-12-1 1 0 0,-5-5-617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 4 0 0,'-3'3'7230'0'0,"-13"25"-5312"0"0,7 3-237 0 0,-7 45 1 0 0,-1 92 271 0 0,12-106-1410 0 0,-2 116 986 0 0,23 261-1 0 0,-5-238-1066 0 0,8 100 71 0 0,18 152-56 0 0,10 147-343 0 0,-40-446-194 0 0,0 75-50 0 0,-6-65-2366 0 0,-4-138 662 0 0,1-2-3383 0 0,2-53-4592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5.05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26 81 984 0 0,'-11'-25'3479'0'0,"1"3"1435"0"0,6 2 3318 0 0,7 27-5226 0 0,15 30-2026 0 0,7 7-662 0 0,59 77-1 0 0,-67-100-323 0 0,1-1 0 0 0,0-1-1 0 0,2-1 1 0 0,0 0 0 0 0,33 21 0 0 0,-52-38-27 0 0,1-1-1 0 0,-1 1 1 0 0,0 0 0 0 0,1 0 0 0 0,-1 0 0 0 0,0-1 0 0 0,1 1 0 0 0,-1-1 0 0 0,1 1 0 0 0,-1-1-1 0 0,1 1 1 0 0,-1-1 0 0 0,1 0 0 0 0,0 0 0 0 0,-1 0 0 0 0,1 0 0 0 0,-1 0 0 0 0,1 0 0 0 0,-1 0-1 0 0,1-1 1 0 0,-1 1 0 0 0,1 0 0 0 0,-1-1 0 0 0,1 1 0 0 0,2-2 0 0 0,-2 0-43 0 0,0-1-1 0 0,1 1 1 0 0,-1 0 0 0 0,0 0-1 0 0,-1-1 1 0 0,1 1 0 0 0,0-1 0 0 0,-1 0-1 0 0,1 1 1 0 0,-1-1 0 0 0,0 0-1 0 0,2-5 1 0 0,2-11-666 0 0,-1-1-1 0 0,-1-1 1 0 0,1-25 0 0 0,-3 33-31 0 0,0-8-358 0 0,0 1-625 0 0,1 1 1 0 0,1-1-1 0 0,8-29 1 0 0,-10 45 1399 0 0,1 0 0 0 0,-1 0 0 0 0,1-1 0 0 0,0 1 0 0 0,0 0 0 0 0,0 0 1 0 0,1 1-1 0 0,-1-1 0 0 0,1 0 0 0 0,0 1 0 0 0,0 0 0 0 0,0-1 0 0 0,1 1 1 0 0,-1 0-1 0 0,1 1 0 0 0,-1-1 0 0 0,1 1 0 0 0,0 0 0 0 0,0-1 0 0 0,9-2 0 0 0,2 2-603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5.40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0 280 0 0,'5'13'5663'0'0,"0"27"-1596"0"0,-4-26-2215 0 0,21 102 3761 0 0,6-1-7822 0 0,-13-81-2829 0 0,-15-33 4897 0 0,0-1-1 0 0,1 1 1 0 0,-1-1 0 0 0,0 1 0 0 0,0-1-1 0 0,1 1 1 0 0,-1-1 0 0 0,0 1 0 0 0,1-1-1 0 0,-1 1 1 0 0,1-1 0 0 0,-1 0 0 0 0,1 1-1 0 0,-1-1 1 0 0,1 0 0 0 0,-1 1 0 0 0,1-1 0 0 0,-1 0-1 0 0,1 0 1 0 0,-1 1 0 0 0,1-1 0 0 0,-1 0-1 0 0,1 0 1 0 0,-1 0 0 0 0,1 0 0 0 0,0 0-1 0 0,-1 0 1 0 0,1 0 0 0 0,-1 0 0 0 0,1 0-1 0 0,0 0 1 0 0,-1 0 0 0 0,1 0 0 0 0,-1 0 0 0 0,1 0-1 0 0,-1 0 1 0 0,1-1 0 0 0,0 1 0 0 0,-1 0-1 0 0,1 0 1 0 0,-1-1 0 0 0,1 1 0 0 0,-1 0-1 0 0,0-1 1 0 0,1 1 0 0 0,-1-1 0 0 0,1 1-1 0 0,-1 0 1 0 0,0-1 0 0 0,1 1 0 0 0,-1-1-1 0 0,0 1 1 0 0,1-1 0 0 0,-1 1 0 0 0,0-1 0 0 0,0 1-1 0 0,1-1 1 0 0,-1-1 0 0 0,5-8-1450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5.75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16 90 52 0 0,'-1'-2'325'0'0,"-9"-40"3666"0"0,5-1 4704 0 0,12 40-9101 0 0,31 8-6530 0 0,-33-5 5961 0 0,22 5-2301 0 0,-12-3 1986 0 0</inkml:trace>
  <inkml:trace contextRef="#ctx0" brushRef="#br0" timeOffset="1">276 0 288 0 0,'15'17'5714'0'0,"-10"100"2786"0"0,5 1-5679 0 0,0-5-2228 0 0,-4-47-982 0 0,4 32-2327 0 0,-4-48-468 0 0,-6-47 2847 0 0,1 0 1 0 0,0-1-1 0 0,-1 1 0 0 0,1 0 1 0 0,0 0-1 0 0,0 0 0 0 0,1-1 1 0 0,-1 1-1 0 0,0 0 0 0 0,1-1 1 0 0,0 1-1 0 0,0-1 0 0 0,-1 0 1 0 0,1 0-1 0 0,0 1 0 0 0,1-1 1 0 0,-1-1-1 0 0,0 1 0 0 0,1 0 1 0 0,-1 0-1 0 0,1-1 0 0 0,-1 0 1 0 0,1 1-1 0 0,0-1 0 0 0,0 0 1 0 0,-1 0-1 0 0,5 0 0 0 0,9 0-1083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6.15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368 159 108 0 0,'2'-2'245'0'0,"-1"-1"-1"0"0,0 0 1 0 0,-1 0 0 0 0,1 0-1 0 0,-1-1 1 0 0,1 1 0 0 0,-1 0 0 0 0,0 0-1 0 0,0 0 1 0 0,0 0 0 0 0,0 0-1 0 0,-1 0 1 0 0,1-1 0 0 0,-1 1-1 0 0,0 0 1 0 0,0 0 0 0 0,0 0-1 0 0,0 1 1 0 0,-1-1 0 0 0,1 0-1 0 0,-1 0 1 0 0,1 1 0 0 0,-1-1 0 0 0,0 1-1 0 0,0-1 1 0 0,0 1 0 0 0,-1 0-1 0 0,1 0 1 0 0,-5-3 0 0 0,-1-3 17 0 0,-1 1 1 0 0,-1 0 0 0 0,1 0-1 0 0,-1 1 1 0 0,0 1 0 0 0,-19-8 0 0 0,14 8-233 0 0,1 2 0 0 0,-1-1 1 0 0,0 2-1 0 0,0 0 0 0 0,0 0 1 0 0,-1 2-1 0 0,-16 1 0 0 0,26-1-238 0 0,1 0-1 0 0,-1 1 0 0 0,0-1 0 0 0,1 1 1 0 0,-1 1-1 0 0,1-1 0 0 0,-1 1 0 0 0,1 0 1 0 0,0 0-1 0 0,0 1 0 0 0,0-1 0 0 0,0 1 1 0 0,0 0-1 0 0,1 0 0 0 0,-1 1 0 0 0,1 0 1 0 0,0-1-1 0 0,0 1 0 0 0,0 1 0 0 0,1-1 1 0 0,-1 0-1 0 0,-2 6 0 0 0,4-6-135 0 0,1 0-1 0 0,0 0 0 0 0,0 0 1 0 0,0 0-1 0 0,1 0 1 0 0,-1 0-1 0 0,1 0 0 0 0,1 8 1 0 0,-1-3-209 0 0,0 7-466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6.49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260 52 624 0 0,'0'-2'460'0'0,"0"1"-311"0"0,1-1 0 0 0,-1 1 0 0 0,0 0 1 0 0,0 0-1 0 0,0 0 0 0 0,0-1 0 0 0,-1 1 0 0 0,1 0 0 0 0,0 0 1 0 0,0 0-1 0 0,-1-1 0 0 0,1 1 0 0 0,-1 0 0 0 0,1 0 0 0 0,-1 0 1 0 0,1 0-1 0 0,-1 0 0 0 0,0 0 0 0 0,0 0 0 0 0,1 0 0 0 0,-1 0 1 0 0,0 0-1 0 0,0 0 0 0 0,0 1 0 0 0,0-1 0 0 0,0 0 0 0 0,0 1 1 0 0,0-1-1 0 0,0 0 0 0 0,0 1 0 0 0,-2-1 0 0 0,-2-2 120 0 0,0 0-1 0 0,-1 1 1 0 0,1 0-1 0 0,0 0 0 0 0,-1 1 1 0 0,1-1-1 0 0,-1 1 1 0 0,-6 0-1 0 0,3 0 2 0 0,1 1-1 0 0,-1 0 1 0 0,0 1-1 0 0,1 0 1 0 0,-1 0-1 0 0,1 1 0 0 0,0 0 1 0 0,-16 6-1 0 0,19-6-176 0 0,-1 0 0 0 0,0 1-1 0 0,1 0 1 0 0,0 0-1 0 0,0 0 1 0 0,-1 0 0 0 0,2 1-1 0 0,-1 0 1 0 0,0 0 0 0 0,1 0-1 0 0,0 1 1 0 0,0-1-1 0 0,0 1 1 0 0,1 0 0 0 0,-1 0-1 0 0,1 0 1 0 0,0 1-1 0 0,1-1 1 0 0,-1 1 0 0 0,1 0-1 0 0,0-1 1 0 0,-1 9 0 0 0,2-2-44 0 0,1 0 0 0 0,1-1 0 0 0,0 1 1 0 0,0 0-1 0 0,1 0 0 0 0,1-1 1 0 0,0 0-1 0 0,0 1 0 0 0,1-1 0 0 0,7 13 1 0 0,-8-18-27 0 0,0-1 0 0 0,0 0-1 0 0,0 0 1 0 0,1 0 0 0 0,0-1 0 0 0,0 1 0 0 0,0-1 0 0 0,0 0 0 0 0,10 7 0 0 0,-11-9-10 0 0,0-1 1 0 0,0 1-1 0 0,0 0 1 0 0,1-1-1 0 0,-1 0 0 0 0,1 0 1 0 0,-1 0-1 0 0,1 0 1 0 0,-1-1-1 0 0,1 1 1 0 0,-1-1-1 0 0,1 0 1 0 0,-1 0-1 0 0,1 0 1 0 0,0-1-1 0 0,-1 1 0 0 0,6-2 1 0 0,-4 0-17 0 0,-1 0 1 0 0,1 0 0 0 0,0-1-1 0 0,-1 0 1 0 0,0 0-1 0 0,0 0 1 0 0,0 0-1 0 0,0 0 1 0 0,0-1-1 0 0,0 0 1 0 0,-1 0 0 0 0,0 0-1 0 0,0 0 1 0 0,0 0-1 0 0,0-1 1 0 0,-1 1-1 0 0,0-1 1 0 0,0 1-1 0 0,0-1 1 0 0,0 0 0 0 0,1-7-1 0 0,3-14-33 0 0,0 1 0 0 0,3-48 0 0 0,-8 63 35 0 0,-1-12 6 0 0,-1-17 26 0 0,1 37-27 0 0,0 1 1 0 0,0 0-1 0 0,1 0 1 0 0,-1-1-1 0 0,0 1 1 0 0,0 0-1 0 0,1-1 1 0 0,-1 1-1 0 0,0 0 1 0 0,1 0-1 0 0,-1 0 0 0 0,1 0 1 0 0,0-1-1 0 0,-1 1 1 0 0,1 0-1 0 0,0 0 1 0 0,0 0-1 0 0,0 0 1 0 0,-1 0-1 0 0,3-1 1 0 0,-2 2-6 0 0,1 1 1 0 0,-1-1 0 0 0,0 0 0 0 0,0 1 0 0 0,1-1 0 0 0,-1 1-1 0 0,0 0 1 0 0,0-1 0 0 0,0 1 0 0 0,0 0 0 0 0,0-1 0 0 0,0 1-1 0 0,0 0 1 0 0,0 0 0 0 0,0 0 0 0 0,0 0 0 0 0,0 0 0 0 0,-1 0-1 0 0,1 0 1 0 0,0 0 0 0 0,-1 1 0 0 0,2 1 0 0 0,15 27-213 0 0,29 92-2686 0 0,-5-10-4868 0 0,-35-101 6432 0 0,3-6 148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6.87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14 73 380 0 0,'-10'-38'2509'0'0,"9"36"-2269"0"0,1 1 0 0 0,-1 0 0 0 0,1 0 0 0 0,-1-1 0 0 0,1 1 0 0 0,0 0 0 0 0,0-1 0 0 0,0 1-1 0 0,0 0 1 0 0,0-1 0 0 0,0 1 0 0 0,0 0 0 0 0,0 0 0 0 0,0-1 0 0 0,0 1 0 0 0,1 0 0 0 0,-1-1 0 0 0,1 1 0 0 0,-1 0 0 0 0,1 0 0 0 0,-1 0 0 0 0,1-1 0 0 0,0 1 0 0 0,0 0 0 0 0,1-1 0 0 0,1 6 209 0 0,-1 0 1 0 0,1 1 0 0 0,-1-1-1 0 0,0 1 1 0 0,0 0 0 0 0,0-1-1 0 0,-1 1 1 0 0,0 0 0 0 0,1 6 0 0 0,13 69-108 0 0,7 116 0 0 0,3 25-8229 0 0,-23-207 6693 0 0,1-1 0 0 0,1 0 0 0 0,8 19 0 0 0,-3-14-48 0 0</inkml:trace>
  <inkml:trace contextRef="#ctx0" brushRef="#br0" timeOffset="1">280 404 500 0 0,'0'-32'6318'0'0,"0"48"-5212"0"0,1 13-264 0 0,1-1 0 0 0,2 0 0 0 0,12 48 0 0 0,17 26-4656 0 0,-33-101 3620 0 0,0 0-1 0 0,0 0 1 0 0,1 0-1 0 0,-1 0 1 0 0,1 1 0 0 0,-1-1-1 0 0,0-1 1 0 0,1 1-1 0 0,0 0 1 0 0,-1 0 0 0 0,1 0-1 0 0,0 0 1 0 0,-1 0 0 0 0,1 0-1 0 0,0-1 1 0 0,0 1-1 0 0,0 0 1 0 0,0-1 0 0 0,0 1-1 0 0,0 0 1 0 0,-1-1-1 0 0,1 0 1 0 0,1 1 0 0 0,0 0-1 0 0,0-3-1243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7.22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16 118 624 0 0,'-11'-53'4449'0'0,"6"-1"4053"0"0,8 43-6774 0 0,3 13-3012 0 0,11 22-4810 0 0,-6-8 3873 0 0,19 17-1265 0 0,-15-15 2100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37.594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153 22 108 0 0,'1'-11'3027'0'0,"-4"1"4510"0"0,-19 23-5549 0 0,21-12-2134 0 0,-12 7 211 0 0,2 1 0 0 0,-1 0 0 0 0,1 1 0 0 0,1 1 0 0 0,-1-1 0 0 0,2 2 0 0 0,0-1 0 0 0,0 1 0 0 0,1 1 0 0 0,0 0 0 0 0,-8 20 1 0 0,16-31-20 0 0,-1-1 1 0 0,1 1 0 0 0,0 0 0 0 0,0-1 0 0 0,0 1 0 0 0,0 0 0 0 0,1-1 0 0 0,-1 1 0 0 0,0-1 0 0 0,1 1 0 0 0,-1-1-1 0 0,1 1 1 0 0,-1-1 0 0 0,1 1 0 0 0,0-1 0 0 0,0 1 0 0 0,0-1 0 0 0,-1 0 0 0 0,1 1 0 0 0,0-1 0 0 0,1 0 0 0 0,-1 0-1 0 0,0 0 1 0 0,0 0 0 0 0,0 0 0 0 0,1 0 0 0 0,-1 0 0 0 0,1 0 0 0 0,-1 0 0 0 0,3 0 0 0 0,54 21 1352 0 0,-40-17-1080 0 0,-16-4-286 0 0,14 4 137 0 0,0 1 0 0 0,0 1-1 0 0,-1 0 1 0 0,27 19 0 0 0,-39-25-194 0 0,-1 1 0 0 0,0-1 1 0 0,0 1-1 0 0,0 0 0 0 0,0-1 1 0 0,0 1-1 0 0,-1 0 0 0 0,1 0 0 0 0,0 0 1 0 0,-1 1-1 0 0,0-1 0 0 0,1 0 1 0 0,-1 1-1 0 0,0-1 0 0 0,0 0 1 0 0,0 1-1 0 0,-1-1 0 0 0,1 1 0 0 0,-1 0 1 0 0,1-1-1 0 0,-1 1 0 0 0,0-1 1 0 0,0 1-1 0 0,0 0 0 0 0,0-1 0 0 0,0 1 1 0 0,-1-1-1 0 0,1 1 0 0 0,-1 0 1 0 0,1-1-1 0 0,-1 1 0 0 0,0-1 1 0 0,0 0-1 0 0,0 1 0 0 0,-1-1 0 0 0,1 0 1 0 0,0 1-1 0 0,-1-1 0 0 0,0 0 1 0 0,-2 3-1 0 0,-23 24-2992 0 0,-1-2 0 0 0,-1 0 0 0 0,-1-2 0 0 0,-50 32 0 0 0,59-41 1735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45.11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102 44 20 0 0,'-5'-4'540'0'0,"0"-1"-148"0"0,-5 3-140 0 0,5-3-88 0 0,0 1-56 0 0,-5 2-48 0 0,4-3-40 0 0,-4 3-56 0 0,5-1-44 0 0,-5 1-40 0 0,0 0-32 0 0,5-1-28 0 0,-1 3-20 0 0,1-2-20 0 0,0 0-48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46.111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31 691 372 0 0,'-8'13'3574'0'0,"-14"-3"623"0"0,21-10-3729 0 0,2-2-247 0 0,-1 0-1 0 0,1-1 1 0 0,0 1-1 0 0,0 0 1 0 0,0 0-1 0 0,0 0 0 0 0,0 0 1 0 0,1 0-1 0 0,-1 0 1 0 0,0 0-1 0 0,1 1 1 0 0,-1-1-1 0 0,1 0 0 0 0,0 1 1 0 0,3-3-1 0 0,36-26 73 0 0,-27 21 36 0 0,102-76 1065 0 0,104-69-3 0 0,-175 126-1358 0 0,1 2 0 0 0,1 3 0 0 0,56-21 0 0 0,53-6-72 0 0,2 7 0 0 0,2 6 0 0 0,218-21 0 0 0,-88 20-9 0 0,99-10-33 0 0,-303 43-7 0 0,-1 3 1 0 0,137 14-1 0 0,-138 0 43 0 0,-1 3-1 0 0,0 3 0 0 0,132 49 0 0 0,-168-48 38 0 0,0 2 0 0 0,-1 1 0 0 0,-1 3 0 0 0,-2 2 0 0 0,0 2 0 0 0,-2 1 0 0 0,49 48-1 0 0,-79-67-36 0 0,0 1-1 0 0,-1-1 0 0 0,0 2 1 0 0,0-1-1 0 0,-2 1 0 0 0,0 1 1 0 0,0 0-1 0 0,-1 0 0 0 0,-1 0 1 0 0,0 1-1 0 0,-1 0 0 0 0,-1 0 1 0 0,0 0-1 0 0,-1 1 0 0 0,-1-1 1 0 0,0 1-1 0 0,-1 0 0 0 0,-1-1 1 0 0,0 1-1 0 0,-1 0 0 0 0,-1-1 1 0 0,0 1-1 0 0,-2-1 0 0 0,1 1 1 0 0,-2-1-1 0 0,0 0 0 0 0,-1-1 1 0 0,0 1-1 0 0,-1-1 0 0 0,-1 0 1 0 0,-17 24-1 0 0,-16 13 37 0 0,-2-2-1 0 0,-2-2 1 0 0,-2-1 0 0 0,-2-3 0 0 0,-2-2 0 0 0,-2-3-1 0 0,-1-1 1 0 0,-2-3 0 0 0,-1-3 0 0 0,-122 48 0 0 0,111-57 88 0 0,0-3 1 0 0,-2-4 0 0 0,-88 9 0 0 0,-218 2 123 0 0,264-21-179 0 0,-756 61 453 0 0,802-58-311 0 0,0-3 0 0 0,0-3 0 0 0,0-2 1 0 0,-86-12-1 0 0,126 8-110 0 0,0-1 0 0 0,0-1 0 0 0,1-1 1 0 0,0-1-1 0 0,0-1 0 0 0,1-1 0 0 0,0-1 1 0 0,1-1-1 0 0,0-2 0 0 0,1 0 0 0 0,0-1 1 0 0,2-1-1 0 0,-34-33 0 0 0,48 41-59 0 0,0 1 1 0 0,0-1-1 0 0,0-1 0 0 0,1 1 1 0 0,0-1-1 0 0,1 0 0 0 0,-1 0 1 0 0,2 0-1 0 0,0-1 0 0 0,0 1 1 0 0,0-1-1 0 0,-1-15 0 0 0,3 10 2 0 0,1 0-1 0 0,0 0 1 0 0,1 0-1 0 0,0 1 1 0 0,2-1-1 0 0,0 1 1 0 0,7-25-1 0 0,4 3-199 0 0,2 1 0 0 0,1 0-1 0 0,2 1 1 0 0,1 1 0 0 0,38-48-1 0 0,-7 20-1936 0 0,4 2 0 0 0,2 2-1 0 0,2 3 1 0 0,2 3-1 0 0,110-70 1 0 0,-94 72 567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19 271 956 0 0,'-19'20'9316'0'0,"28"-36"-7300"0"0,0 3-1507 0 0,1 0 0 0 0,0 0 0 0 0,1 1 0 0 0,1 1 0 0 0,0 0 0 0 0,0 1 0 0 0,1 0 0 0 0,0 0 0 0 0,1 2 0 0 0,22-12 0 0 0,13-1-529 0 0,94-29 0 0 0,-70 27-762 0 0,-23 2-3383 0 0,-8-7-7066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48.34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49 1997 820 0 0,'-1'0'348'0'0,"0"0"0"0"0,0 0 0 0 0,0 0 0 0 0,-1-1 0 0 0,1 1 0 0 0,0 0-1 0 0,0-1 1 0 0,0 1 0 0 0,0 0 0 0 0,0-1 0 0 0,0 0 0 0 0,0 1 0 0 0,0-1 0 0 0,0 0 0 0 0,0 1 0 0 0,1-1 0 0 0,-1 0-1 0 0,0 0 1 0 0,0 0 0 0 0,-1-1 0 0 0,-10-29 2290 0 0,2-48-2667 0 0,9 60 664 0 0,-2-49-381 0 0,3 0 0 0 0,2 0 0 0 0,13-69 1 0 0,47-201-66 0 0,-56 308-193 0 0,88-330-32 0 0,-70 288-29 0 0,4 2 0 0 0,70-128 1 0 0,-77 165 12 0 0,2 1 0 0 0,1 0 0 0 0,2 2 1 0 0,1 1-1 0 0,1 1 0 0 0,1 1 0 0 0,1 2 0 0 0,2 1 1 0 0,0 1-1 0 0,2 2 0 0 0,0 1 0 0 0,1 2 0 0 0,50-19 1 0 0,-44 22-98 0 0,0 2 1 0 0,1 2 0 0 0,0 2 0 0 0,1 2-1 0 0,0 1 1 0 0,0 2 0 0 0,0 2 0 0 0,0 3 0 0 0,0 0-1 0 0,0 3 1 0 0,0 2 0 0 0,43 11 0 0 0,-86-17 150 0 0,41 7-2811 0 0,-39-7 2644 0 0,-1 0-1 0 0,0 0 1 0 0,0-1-1 0 0,0 1 1 0 0,0 0-1 0 0,0 0 1 0 0,0-1-1 0 0,1 1 1 0 0,-1 0-1 0 0,0-1 1 0 0,0 1-1 0 0,0-1 1 0 0,0 0 0 0 0,0 1-1 0 0,-1-1 1 0 0,1 0-1 0 0,0 1 1 0 0,0-1-1 0 0,0 0 1 0 0,0 0-1 0 0,-1 0 1 0 0,1 0-1 0 0,0 0 1 0 0,-1 0-1 0 0,1 0 1 0 0,-1 0-1 0 0,1 0 1 0 0,-1 0 0 0 0,0 0-1 0 0,1 0 1 0 0,-1-2-1 0 0,4-10-1062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0.98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246 65 720 0 0,'1'-1'380'0'0,"0"-1"0"0"0,0 1 1 0 0,0 0-1 0 0,0 0 0 0 0,0-1 0 0 0,0 1 0 0 0,0 0 0 0 0,-1-1 1 0 0,1 1-1 0 0,0-1 0 0 0,-1 1 0 0 0,1-1 0 0 0,-1 1 0 0 0,0-1 1 0 0,1 1-1 0 0,-1-1 0 0 0,0 1 0 0 0,0-1 0 0 0,0 1 0 0 0,0-1 1 0 0,0 0-1 0 0,0 1 0 0 0,-1-1 0 0 0,1 1 0 0 0,0-1 0 0 0,-1 1 1 0 0,1-1-1 0 0,-1 1 0 0 0,-1-2 0 0 0,1 1-235 0 0,0 1 0 0 0,-1-1-1 0 0,0 1 1 0 0,1 0 0 0 0,-1 0 0 0 0,0-1 0 0 0,1 1-1 0 0,-1 1 1 0 0,0-1 0 0 0,0 0 0 0 0,0 0 0 0 0,-2 0-1 0 0,-21-3-116 0 0,18 4-46 0 0,0 0 1 0 0,0 0 0 0 0,1 1-1 0 0,-1 0 1 0 0,0 1-1 0 0,0-1 1 0 0,1 1 0 0 0,-1 1-1 0 0,1-1 1 0 0,0 1 0 0 0,0 0-1 0 0,0 1 1 0 0,0-1 0 0 0,0 1-1 0 0,1 0 1 0 0,-9 8-1 0 0,10-8 59 0 0,1-1 0 0 0,-1 1 0 0 0,1 0 0 0 0,-1 0-1 0 0,1 0 1 0 0,0 1 0 0 0,1-1 0 0 0,-1 1 0 0 0,1-1 0 0 0,0 1-1 0 0,0 0 1 0 0,0 0 0 0 0,0 0 0 0 0,1 0 0 0 0,0 0-1 0 0,0 0 1 0 0,1 1 0 0 0,-1-1 0 0 0,1 0 0 0 0,0 0-1 0 0,1 1 1 0 0,0 6 0 0 0,3-2 350 0 0,0 0-1 0 0,1-1 1 0 0,0 1 0 0 0,0-1 0 0 0,1 0-1 0 0,0 0 1 0 0,1-1 0 0 0,14 16-1 0 0,-10-12-172 0 0,-1 0 0 0 0,0 0 0 0 0,14 25 0 0 0,-17-25-182 0 0,-1 1 0 0 0,-1 0 0 0 0,1 1 1 0 0,-2 0-1 0 0,0-1 0 0 0,2 17 0 0 0,-5-26-55 0 0,-1 0 0 0 0,0 0 0 0 0,0 0 0 0 0,0 0 0 0 0,0 0-1 0 0,0 0 1 0 0,-1 0 0 0 0,0 0 0 0 0,0 0 0 0 0,0 0-1 0 0,0 0 1 0 0,-1 0 0 0 0,1-1 0 0 0,-1 1 0 0 0,0 0 0 0 0,0-1-1 0 0,0 0 1 0 0,-1 1 0 0 0,1-1 0 0 0,-1 0 0 0 0,0 0-1 0 0,0 0 1 0 0,0-1 0 0 0,0 1 0 0 0,0-1 0 0 0,-1 0 0 0 0,-4 3-1 0 0,1-2-360 0 0,1-1 0 0 0,-1 0 0 0 0,0 0 0 0 0,0 0 0 0 0,0-1 0 0 0,0 0 0 0 0,0-1-1 0 0,0 0 1 0 0,-11 0 0 0 0,14 0-206 0 0,0 0 0 0 0,1-1 1 0 0,-1 1-1 0 0,0-1 0 0 0,0 0 0 0 0,1 1 0 0 0,-1-2 0 0 0,1 1 0 0 0,-1 0 0 0 0,1-1 1 0 0,-1 1-1 0 0,1-1 0 0 0,0 0 0 0 0,-1 0 0 0 0,1-1 0 0 0,0 1 0 0 0,1-1 0 0 0,-1 1 1 0 0,-4-5-1 0 0,7 2-842 0 0,0 0 172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1.44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72 10 180 0 0,'10'-10'4789'0'0,"-17"16"-1774"0"0,-22 21-131 0 0,23-20-2528 0 0,1 1 0 0 0,0 0-1 0 0,1-1 1 0 0,0 1-1 0 0,0 1 1 0 0,0-1 0 0 0,1 0-1 0 0,1 1 1 0 0,0 0-1 0 0,0 0 1 0 0,0-1 0 0 0,1 1-1 0 0,0 0 1 0 0,1 0-1 0 0,1 14 1 0 0,-1-17-267 0 0,1 0 1 0 0,0-1-1 0 0,0 1 0 0 0,0-1 1 0 0,1 1-1 0 0,0-1 0 0 0,0 1 1 0 0,0-1-1 0 0,1 0 1 0 0,0 0-1 0 0,0 0 0 0 0,0 0 1 0 0,0-1-1 0 0,1 1 0 0 0,0-1 1 0 0,0 0-1 0 0,0 0 0 0 0,0 0 1 0 0,1-1-1 0 0,0 0 0 0 0,-1 1 1 0 0,1-1-1 0 0,0-1 0 0 0,0 1 1 0 0,10 2-1 0 0,-1 0-80 0 0,1-1 0 0 0,-1-1 1 0 0,1 0-1 0 0,0-1 0 0 0,22 0 0 0 0,-34-1-32 0 0,-1-1 0 0 0,1 0-1 0 0,-1 0 1 0 0,1 0 0 0 0,-1-1 0 0 0,0 1 0 0 0,1 0 0 0 0,-1-1-1 0 0,1 0 1 0 0,-1 1 0 0 0,0-1 0 0 0,0 0 0 0 0,1 0 0 0 0,-1-1-1 0 0,0 1 1 0 0,0 0 0 0 0,0-1 0 0 0,0 1 0 0 0,0-1 0 0 0,0 0-1 0 0,-1 1 1 0 0,1-1 0 0 0,-1 0 0 0 0,1 0 0 0 0,-1 0 0 0 0,0 0-1 0 0,1 0 1 0 0,-1-1 0 0 0,0 1 0 0 0,0 0 0 0 0,-1 0 0 0 0,1-1-1 0 0,0 1 1 0 0,-1-1 0 0 0,1 1 0 0 0,-1-1 0 0 0,0 1 0 0 0,0 0-1 0 0,0-1 1 0 0,0 1 0 0 0,0-1 0 0 0,-2-4 0 0 0,0-10-317 0 0,0-1 0 0 0,-2 1 1 0 0,0-1-1 0 0,-1 1 0 0 0,-1 1 0 0 0,0-1 1 0 0,-1 1-1 0 0,-1 0 0 0 0,-1 1 1 0 0,0-1-1 0 0,-15-17 0 0 0,23 31 282 0 0,0 1-1 0 0,0 0 1 0 0,0 0-1 0 0,0-1 1 0 0,0 1-1 0 0,-1 0 1 0 0,1 0-1 0 0,-1 0 1 0 0,1 0-1 0 0,0 0 1 0 0,-1 1-1 0 0,0-1 1 0 0,1 0-1 0 0,-1 1 1 0 0,1-1-1 0 0,-1 1 1 0 0,0 0-1 0 0,1-1 1 0 0,-1 1-1 0 0,0 0 1 0 0,1 0-1 0 0,-1 0 1 0 0,0 0-1 0 0,1 0 1 0 0,-4 1-1 0 0,2 0-68 0 0,0 1-1 0 0,0-1 0 0 0,1 1 0 0 0,-1-1 1 0 0,1 1-1 0 0,-1 0 0 0 0,1 0 0 0 0,0 0 1 0 0,-1 1-1 0 0,1-1 0 0 0,0 0 1 0 0,0 1-1 0 0,-1 3 0 0 0,-1-1-473 0 0,1 1 0 0 0,0-1 0 0 0,0 1 0 0 0,0 0 0 0 0,1 0 0 0 0,0 0-1 0 0,0 0 1 0 0,0 1 0 0 0,1-1 0 0 0,0 0 0 0 0,0 1 0 0 0,1-1 0 0 0,0 11 0 0 0,1-6-578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2.02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29 2 1000 0 0,'-3'-1'6432'0'0,"-4"19"-3784"0"0,-5 27-177 0 0,10-28-1806 0 0,0-11-410 0 0,1 0 1 0 0,0 1-1 0 0,1 0 0 0 0,-1-1 0 0 0,1 1 1 0 0,1-1-1 0 0,1 12 0 0 0,2 3 253 0 0,1 4-57 0 0,1 0 0 0 0,18 44 0 0 0,-22-63-439 0 0,0-1-1 0 0,0-1 1 0 0,1 1 0 0 0,0 0 0 0 0,0-1 0 0 0,0 1-1 0 0,0-1 1 0 0,1 0 0 0 0,-1 0 0 0 0,1 0 0 0 0,0-1-1 0 0,0 1 1 0 0,1-1 0 0 0,-1 0 0 0 0,1 0 0 0 0,0 0-1 0 0,-1-1 1 0 0,1 0 0 0 0,9 3 0 0 0,-12-5-40 0 0,1 1 0 0 0,0-1 1 0 0,-1 0-1 0 0,1 0 0 0 0,0-1 0 0 0,-1 1 0 0 0,1-1 1 0 0,0 1-1 0 0,-1-1 0 0 0,1 0 0 0 0,-1 0 0 0 0,1 0 1 0 0,-1 0-1 0 0,0 0 0 0 0,1-1 0 0 0,-1 1 0 0 0,0-1 1 0 0,0 1-1 0 0,0-1 0 0 0,0 0 0 0 0,0 0 0 0 0,0 0 1 0 0,0 0-1 0 0,-1 0 0 0 0,1 0 0 0 0,-1 0 0 0 0,0-1 1 0 0,1 1-1 0 0,-1 0 0 0 0,0-1 0 0 0,0 1 0 0 0,0-5 1 0 0,5-10-244 0 0,0 0 0 0 0,-2-1 0 0 0,4-26 1 0 0,-7 35 139 0 0,7-54-709 0 0,6-28-403 0 0,-14 90 1243 0 0,0 1 0 0 0,0-1 0 0 0,0 0 0 0 0,0 1 0 0 0,0-1 0 0 0,0 1 0 0 0,0-1-1 0 0,1 0 1 0 0,-1 1 0 0 0,0-1 0 0 0,0 1 0 0 0,1-1 0 0 0,-1 0 0 0 0,1 1 0 0 0,-1-1 0 0 0,0 1 0 0 0,1-1-1 0 0,-1 1 1 0 0,1-1 0 0 0,-1 1 0 0 0,1 0 0 0 0,-1-1 0 0 0,1 1 0 0 0,-1 0 0 0 0,1-1 0 0 0,-1 1-1 0 0,1 0 1 0 0,0 0 0 0 0,-1-1 0 0 0,1 1 0 0 0,1 0 0 0 0,16 12 44 0 0,14 32 13 0 0,-31-41-67 0 0,80 158-760 0 0,-18-32-4252 0 0,-63-128 4948 0 0,0-1-1 0 0,0 0 0 0 0,1 1 0 0 0,-1-1 0 0 0,0 0 0 0 0,0 1 1 0 0,0-1-1 0 0,0 0 0 0 0,1 0 0 0 0,-1 1 0 0 0,0-1 0 0 0,0 0 1 0 0,0 1-1 0 0,1-1 0 0 0,-1 0 0 0 0,0 0 0 0 0,1 0 0 0 0,-1 1 1 0 0,0-1-1 0 0,0 0 0 0 0,1 0 0 0 0,-1 0 0 0 0,0 0 0 0 0,1 0 1 0 0,-1 1-1 0 0,0-1 0 0 0,1 0 0 0 0,-1 0 0 0 0,0 0 0 0 0,1 0 1 0 0,-1 0-1 0 0,1 0 0 0 0,-1 0 0 0 0,0 0 0 0 0,1 0 1 0 0,0-1-1 0 0,8-11-1732 0 0,2-23-147 0 0,-6 13 1062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2.36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15 1068 0 0,'1'-1'180'0'0,"-1"0"0"0"0,0 1 0 0 0,0-1 0 0 0,0 0 0 0 0,1 1 0 0 0,-1-1 0 0 0,0 0 0 0 0,0 1 0 0 0,1-1 0 0 0,-1 1 0 0 0,1-1-1 0 0,-1 1 1 0 0,0-1 0 0 0,1 1 0 0 0,-1-1 0 0 0,1 1 0 0 0,-1-1 0 0 0,1 1 0 0 0,0-1 0 0 0,-1 1 0 0 0,1 0 0 0 0,-1-1 0 0 0,1 1 0 0 0,0 0 0 0 0,-1 0 0 0 0,1-1 0 0 0,0 1 0 0 0,-1 0 0 0 0,1 0 0 0 0,0 0-1 0 0,1 0 1 0 0,-1 0 45 0 0,0 1-1 0 0,0 0 0 0 0,1 0 0 0 0,-1 0 0 0 0,0 0 1 0 0,0 0-1 0 0,0 0 0 0 0,0 0 0 0 0,0 0 0 0 0,0 0 0 0 0,-1 0 1 0 0,1 0-1 0 0,0 1 0 0 0,0 1 0 0 0,19 50 2878 0 0,27 333 215 0 0,-8-41-10801 0 0,-38-339 6934 0 0,0 1 1 0 0,1 0 0 0 0,0-1-1 0 0,0 1 1 0 0,0-1 0 0 0,1 0 0 0 0,0 0-1 0 0,0 0 1 0 0,0 0 0 0 0,1 0-1 0 0,0-1 1 0 0,7 9 0 0 0,-1-7-654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2.71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123 2 1268 0 0,'1'0'369'0'0,"0"0"0"0"0,0-1 0 0 0,0 1 0 0 0,0 0 0 0 0,0 0 0 0 0,0 0 0 0 0,0-1 0 0 0,0 1 0 0 0,0 0 0 0 0,0 1 0 0 0,0-1 0 0 0,0 0-1 0 0,0 0 1 0 0,0 0 0 0 0,0 0 0 0 0,0 1 0 0 0,-1-1 0 0 0,1 0 0 0 0,0 1 0 0 0,0-1 0 0 0,0 1 0 0 0,1 0 0 0 0,18 20 3281 0 0,4 32-1746 0 0,-22-44-1992 0 0,1 1-1 0 0,-1 0 1 0 0,-1 0 0 0 0,0 0 0 0 0,0 0-1 0 0,-1 1 1 0 0,0-1 0 0 0,-1 0-1 0 0,0 0 1 0 0,-1 0 0 0 0,-3 11-1 0 0,3-13-442 0 0,-1 0-1 0 0,0 0 0 0 0,-1 0 0 0 0,0-1 0 0 0,0 0 0 0 0,-1 1 0 0 0,1-2 1 0 0,-2 1-1 0 0,1 0 0 0 0,-1-1 0 0 0,0 0 0 0 0,0-1 0 0 0,0 1 0 0 0,-8 4 1 0 0,-68 43-4493 0 0,52-35 3789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3.71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167 29 648 0 0,'0'-1'285'0'0,"0"0"-1"0"0,1 0 0 0 0,-1 0 1 0 0,0-1-1 0 0,0 1 1 0 0,0 0-1 0 0,0 0 1 0 0,0 0-1 0 0,-1 0 1 0 0,1 0-1 0 0,0 0 1 0 0,0 0-1 0 0,-1 0 1 0 0,1 0-1 0 0,0 0 1 0 0,-1 0-1 0 0,1 0 1 0 0,-1 0-1 0 0,0 0 1 0 0,1 0-1 0 0,-1 0 0 0 0,0 1 1 0 0,1-1-1 0 0,-1 0 1 0 0,0 0-1 0 0,0 1 1 0 0,0-1-1 0 0,-1 0 1 0 0,1 1-7 0 0,-1 0-1 0 0,0 0 1 0 0,1 0 0 0 0,-1 0 0 0 0,1 0 0 0 0,-1 1-1 0 0,1-1 1 0 0,-1 1 0 0 0,1-1 0 0 0,-1 1-1 0 0,1 0 1 0 0,-1-1 0 0 0,1 1 0 0 0,0 0 0 0 0,0 0-1 0 0,-3 2 1 0 0,-3 3 227 0 0,0 0-1 0 0,0 0 1 0 0,1 1-1 0 0,0 0 0 0 0,-9 13 1 0 0,-1 9-232 0 0,2 0-1 0 0,1 1 1 0 0,-11 35 0 0 0,21-57-273 0 0,1 1 0 0 0,-1 0 0 0 0,2 0 1 0 0,-1 0-1 0 0,1 0 0 0 0,0 0 0 0 0,1 0 1 0 0,0 1-1 0 0,1-1 0 0 0,0 0 0 0 0,0 0 1 0 0,1 0-1 0 0,0 0 0 0 0,1 0 0 0 0,6 15 1 0 0,-7-20-41 0 0,1 0 0 0 0,-1 1 0 0 0,1-2 0 0 0,0 1 0 0 0,0 0 0 0 0,0 0 0 0 0,0-1 0 0 0,1 0 0 0 0,0 0 0 0 0,-1 0 0 0 0,1 0 0 0 0,0 0 0 0 0,0-1 0 0 0,1 0 0 0 0,-1 0 0 0 0,0 0 0 0 0,1 0-1 0 0,0-1 1 0 0,-1 1 0 0 0,1-1 0 0 0,0 0 0 0 0,-1-1 0 0 0,1 1 0 0 0,0-1 0 0 0,0 0 0 0 0,-1 0 0 0 0,1-1 0 0 0,0 1 0 0 0,0-1 0 0 0,-1 0 0 0 0,1 0 0 0 0,0-1 0 0 0,8-3 0 0 0,-1 0-284 0 0,0-1 0 0 0,-1 0 0 0 0,0-1 1 0 0,0 0-1 0 0,0 0 0 0 0,-1-1 0 0 0,0-1 0 0 0,0 0 0 0 0,-1 0 0 0 0,0-1 0 0 0,10-15 0 0 0,-5 6-377 0 0,-8 12 349 0 0,-6 11 216 0 0,-3 4 420 0 0,0 1 0 0 0,1-1 1 0 0,0 1-1 0 0,0 0 0 0 0,1-1 0 0 0,0 1 1 0 0,0 0-1 0 0,1 12 0 0 0,1-18-221 0 0,-1 0 1 0 0,1 0-1 0 0,-1 0 0 0 0,1 0 0 0 0,0 0 1 0 0,0 0-1 0 0,0 0 0 0 0,1 0 0 0 0,-1-1 1 0 0,1 1-1 0 0,-1 0 0 0 0,1-1 0 0 0,0 0 1 0 0,0 1-1 0 0,0-1 0 0 0,0 0 0 0 0,0 0 1 0 0,1 0-1 0 0,-1 0 0 0 0,1 0 0 0 0,-1-1 1 0 0,1 1-1 0 0,0-1 0 0 0,0 1 0 0 0,-1-1 1 0 0,1 0-1 0 0,5 1 0 0 0,-3-1-145 0 0,0 0-1 0 0,0 0 1 0 0,0 0 0 0 0,0-1-1 0 0,0 0 1 0 0,0 0-1 0 0,0 0 1 0 0,0 0 0 0 0,0-1-1 0 0,0 0 1 0 0,0 0 0 0 0,0 0-1 0 0,0-1 1 0 0,0 0-1 0 0,-1 0 1 0 0,1 0 0 0 0,0 0-1 0 0,-1-1 1 0 0,0 0-1 0 0,0 1 1 0 0,0-2 0 0 0,0 1-1 0 0,0 0 1 0 0,0-1 0 0 0,-1 0-1 0 0,0 0 1 0 0,0 0-1 0 0,0 0 1 0 0,0 0 0 0 0,-1-1-1 0 0,1 1 1 0 0,-1-1-1 0 0,0 1 1 0 0,0-1 0 0 0,1-9-1 0 0,-1 9 51 0 0,0-1 0 0 0,-1 1 0 0 0,0-1 0 0 0,0 1 0 0 0,-1 0 0 0 0,1-1 0 0 0,-1 1 0 0 0,-1-1 0 0 0,1 1 0 0 0,-1-1-1 0 0,0 1 1 0 0,0-1 0 0 0,0 1 0 0 0,-1 0 0 0 0,1 0 0 0 0,-1 0 0 0 0,-1 0 0 0 0,1 0 0 0 0,-1 0 0 0 0,0 0 0 0 0,0 1 0 0 0,0-1 0 0 0,-1 1-1 0 0,1 0 1 0 0,-1 0 0 0 0,0 0 0 0 0,0 1 0 0 0,-1-1 0 0 0,1 1 0 0 0,-1 0 0 0 0,1 0 0 0 0,-10-4 0 0 0,10 6 15 0 0,1 0-1 0 0,0 0 1 0 0,-1 0 0 0 0,1 1 0 0 0,-1-1 0 0 0,1 1 0 0 0,-1 0 0 0 0,0-1 0 0 0,1 2-1 0 0,-1-1 1 0 0,1 0 0 0 0,-1 1 0 0 0,1 0 0 0 0,-1 0 0 0 0,1 0 0 0 0,0 0 0 0 0,-5 2 0 0 0,2 0-122 0 0,1 1 0 0 0,0-1 1 0 0,0 1-1 0 0,0 0 1 0 0,1 0-1 0 0,-1 0 1 0 0,1 1-1 0 0,0 0 1 0 0,-5 7-1 0 0,3-2-460 0 0,0 0-1 0 0,1 0 1 0 0,0 0 0 0 0,0 1-1 0 0,1 0 1 0 0,1-1 0 0 0,0 1 0 0 0,0 1-1 0 0,1-1 1 0 0,-1 17 0 0 0,3-28 510 0 0,0 1 0 0 0,0 0 0 0 0,0 0-1 0 0,1 0 1 0 0,-1 0 0 0 0,0 0 0 0 0,0 0 0 0 0,0 0 0 0 0,1-1 0 0 0,-1 1 0 0 0,1 0 0 0 0,-1 0 0 0 0,0 0 0 0 0,1-1 0 0 0,0 1 0 0 0,-1 0 0 0 0,1-1 0 0 0,0 2 0 0 0,2 1-176 0 0,3 6-642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4.14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55 504 0 0,'2'-3'605'0'0,"-1"-1"0"0"0,0 1 0 0 0,0 0 0 0 0,0 0 1 0 0,0-1-1 0 0,-1 1 0 0 0,1 0 0 0 0,-1-7 0 0 0,3 34 4137 0 0,2-2-3957 0 0,0 3-343 0 0,1 0 0 0 0,16 41-1 0 0,-20-60-387 0 0,1-1-1 0 0,-1 1 0 0 0,1-1 0 0 0,0 0 0 0 0,1 0 1 0 0,-1 0-1 0 0,1 0 0 0 0,0-1 0 0 0,0 1 0 0 0,1-1 1 0 0,-1 0-1 0 0,1 0 0 0 0,0-1 0 0 0,0 1 0 0 0,0-1 1 0 0,0 0-1 0 0,8 3 0 0 0,-11-6-30 0 0,0 1 0 0 0,0-1 0 0 0,0 0 0 0 0,0 1 0 0 0,0-1 0 0 0,0 0 0 0 0,0 0 0 0 0,0 0 1 0 0,0-1-1 0 0,0 1 0 0 0,0 0 0 0 0,0-1 0 0 0,0 1 0 0 0,0-1 0 0 0,0 0 0 0 0,0 0 0 0 0,0 0 0 0 0,-1 0 0 0 0,1 0 0 0 0,0 0 0 0 0,0 0 0 0 0,-1 0 0 0 0,1-1 1 0 0,-1 1-1 0 0,1-1 0 0 0,-1 1 0 0 0,0-1 0 0 0,0 1 0 0 0,1-1 0 0 0,-1 0 0 0 0,0 0 0 0 0,0 0 0 0 0,-1 1 0 0 0,1-1 0 0 0,1-4 0 0 0,3-8-32 0 0,-1 0-1 0 0,0-1 0 0 0,4-25 0 0 0,-6 26 34 0 0,3-21-78 0 0,-4 23 10 0 0,0 1-1 0 0,1 0 1 0 0,0-1-1 0 0,1 1 1 0 0,7-18-1 0 0,-10 28 42 0 0,0 0 0 0 0,1 1 0 0 0,-1-1-1 0 0,0 1 1 0 0,0-1 0 0 0,1 1 0 0 0,-1-1 0 0 0,1 1 0 0 0,-1-1 0 0 0,0 1 0 0 0,1 0 0 0 0,-1-1-1 0 0,1 1 1 0 0,-1 0 0 0 0,1-1 0 0 0,-1 1 0 0 0,1 0 0 0 0,-1-1 0 0 0,1 1 0 0 0,-1 0-1 0 0,1 0 1 0 0,-1 0 0 0 0,1-1 0 0 0,-1 1 0 0 0,1 0 0 0 0,0 0 0 0 0,-1 0 0 0 0,1 0-1 0 0,-1 0 1 0 0,1 0 0 0 0,-1 0 0 0 0,1 0 0 0 0,0 0 0 0 0,-1 1 0 0 0,1-1 0 0 0,-1 0 0 0 0,1 0-1 0 0,20 21-245 0 0,8 33-760 0 0,-14-16-146 0 0,-6-15-539 0 0,0 0 0 0 0,2-1 0 0 0,21 34 0 0 0,-31-55 1494 0 0,-1 0 1 0 0,1 0-1 0 0,0 0 0 0 0,0 0 1 0 0,0 0-1 0 0,0 0 1 0 0,0 0-1 0 0,0 0 1 0 0,0-1-1 0 0,0 1 0 0 0,0 0 1 0 0,0-1-1 0 0,0 1 1 0 0,1-1-1 0 0,-1 1 1 0 0,0-1-1 0 0,2 1 0 0 0,7-3-845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4.51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138 106 100 0 0,'40'-86'5438'0'0,"-39"86"-5416"0"0,-1-1 0 0 0,0 0 0 0 0,0 1-1 0 0,0-1 1 0 0,0 0 0 0 0,0 0 0 0 0,0 1 0 0 0,0-1 0 0 0,0 0 0 0 0,-1 1 0 0 0,1-1 0 0 0,0 0 0 0 0,0 1-1 0 0,0-1 1 0 0,-1 0 0 0 0,1 1 0 0 0,-1-1 0 0 0,1 0 0 0 0,0 1 0 0 0,-1-1 0 0 0,1 1 0 0 0,-1-1 0 0 0,1 1-1 0 0,-1-1 1 0 0,1 1 0 0 0,-1-1 0 0 0,1 1 0 0 0,-1 0 0 0 0,0-1 0 0 0,1 1 0 0 0,-1 0 0 0 0,0-1 0 0 0,1 1-1 0 0,-1 0 1 0 0,0 0 0 0 0,1 0 0 0 0,-1-1 0 0 0,0 1 0 0 0,1 0 0 0 0,-1 0 0 0 0,0 0 0 0 0,0 0-1 0 0,1 0 1 0 0,-2 1 0 0 0,-35-2 352 0 0,33 2-345 0 0,0 0 0 0 0,-1 0-1 0 0,1 0 1 0 0,0 0-1 0 0,0 1 1 0 0,0 0 0 0 0,0-1-1 0 0,0 2 1 0 0,0-1-1 0 0,1 0 1 0 0,-1 1-1 0 0,1 0 1 0 0,-1-1 0 0 0,1 1-1 0 0,-5 6 1 0 0,7-6 32 0 0,-1 0-1 0 0,1-1 1 0 0,-1 1-1 0 0,1 0 1 0 0,0 0 0 0 0,0 0-1 0 0,0 0 1 0 0,1 1-1 0 0,-1-1 1 0 0,1 0 0 0 0,-1 0-1 0 0,1 0 1 0 0,0 0-1 0 0,0 1 1 0 0,1-1 0 0 0,-1 0-1 0 0,1 0 1 0 0,-1 0-1 0 0,1 0 1 0 0,0 0 0 0 0,3 6-1 0 0,0-3 184 0 0,0 0 0 0 0,0 0 0 0 0,1 0 0 0 0,0-1 0 0 0,0 1 0 0 0,1-1 0 0 0,-1-1 0 0 0,1 1 0 0 0,0-1 0 0 0,0 0 0 0 0,1 0 0 0 0,-1-1 0 0 0,1 0 0 0 0,10 4 0 0 0,-6-2-27 0 0,0 0 0 0 0,0 2 0 0 0,0-1 0 0 0,11 10 0 0 0,-20-14-248 0 0,0-1 0 0 0,0 1 0 0 0,0 0 0 0 0,0 0 1 0 0,-1 0-1 0 0,1 0 0 0 0,-1 1 0 0 0,1-1 0 0 0,-1 0 0 0 0,0 1 0 0 0,1-1 0 0 0,-1 1 0 0 0,-1-1 0 0 0,1 1 0 0 0,0 0 0 0 0,-1-1 0 0 0,1 1 0 0 0,-1 0 0 0 0,0-1 0 0 0,0 1 1 0 0,0 0-1 0 0,0-1 0 0 0,0 1 0 0 0,0 0 0 0 0,-1-1 0 0 0,0 1 0 0 0,1 0 0 0 0,-1-1 0 0 0,0 1 0 0 0,0-1 0 0 0,0 1 0 0 0,-3 3 0 0 0,-2 2-479 0 0,0 1 0 0 0,-1-1 0 0 0,0 0 0 0 0,-1 0 0 0 0,1-1 0 0 0,-1 0 0 0 0,-15 10-1 0 0,14-12-143 0 0,-1 0-1 0 0,0 0 0 0 0,0-1 0 0 0,0 0 0 0 0,-1 0 0 0 0,1-2 0 0 0,-1 1 0 0 0,1-1 0 0 0,-21 1 0 0 0,1-1-547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5.25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172 38 72 0 0,'1'-2'262'0'0,"-1"1"0"0"0,0-1 0 0 0,0 1 0 0 0,0-1 0 0 0,0 1 0 0 0,-1-1 0 0 0,1 1 0 0 0,0-1-1 0 0,-1 1 1 0 0,1 0 0 0 0,-1-1 0 0 0,1 1 0 0 0,-1-1 0 0 0,0 1 0 0 0,1 0 0 0 0,-1 0 0 0 0,0-1 0 0 0,0 1 0 0 0,0 0 0 0 0,0 0 0 0 0,0 0 0 0 0,0 0 0 0 0,-2-1 0 0 0,1 1-107 0 0,0 0 0 0 0,0 1 0 0 0,0-1 0 0 0,0 1 0 0 0,0-1 0 0 0,0 1 0 0 0,0 0 0 0 0,0 0 1 0 0,0 0-1 0 0,0 0 0 0 0,0 0 0 0 0,0 1 0 0 0,0-1 0 0 0,0 0 0 0 0,-2 2 0 0 0,-4 0 133 0 0,0 2-1 0 0,0-1 0 0 0,0 1 0 0 0,1 0 1 0 0,-1 1-1 0 0,1-1 0 0 0,-8 8 0 0 0,9-5-66 0 0,0 0-1 0 0,1 0 1 0 0,0 0-1 0 0,0 1 1 0 0,1 0-1 0 0,0 0 1 0 0,0 0 0 0 0,1 0-1 0 0,0 0 1 0 0,1 1-1 0 0,-1-1 1 0 0,1 1-1 0 0,1 0 1 0 0,0 0-1 0 0,0 0 1 0 0,1 14-1 0 0,0-14-230 0 0,0-1-1 0 0,1 1 0 0 0,0-1 1 0 0,0 1-1 0 0,1-1 0 0 0,0 1 1 0 0,0-1-1 0 0,1 0 1 0 0,0 0-1 0 0,1 0 0 0 0,-1-1 1 0 0,2 1-1 0 0,-1-1 1 0 0,1 0-1 0 0,0 0 0 0 0,0 0 1 0 0,8 7-1 0 0,-9-12-228 0 0,0 1 1 0 0,0-1-1 0 0,0 0 0 0 0,0 0 0 0 0,0 0 1 0 0,0-1-1 0 0,1 1 0 0 0,-1-1 1 0 0,1 0-1 0 0,-1-1 0 0 0,1 1 0 0 0,-1-1 1 0 0,1 1-1 0 0,-1-1 0 0 0,1-1 1 0 0,-1 1-1 0 0,1-1 0 0 0,-1 0 0 0 0,1 0 1 0 0,-1 0-1 0 0,0 0 0 0 0,1-1 0 0 0,-1 0 1 0 0,0 0-1 0 0,0 0 0 0 0,0 0 1 0 0,0 0-1 0 0,4-5 0 0 0,9-5-1080 0 0,0-2-1 0 0,0 0 1 0 0,-2 0 0 0 0,21-25-1 0 0,-20 18 304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3 396 0 0,'0'0'29'0'0,"0"0"-1"0"0,1 0 1 0 0,-1 0-1 0 0,0 1 1 0 0,0-1-1 0 0,0 0 1 0 0,0 0 0 0 0,0 0-1 0 0,1 0 1 0 0,-1 1-1 0 0,0-1 1 0 0,0 0 0 0 0,0 0-1 0 0,0 0 1 0 0,1 0-1 0 0,-1 0 1 0 0,0 0-1 0 0,0 0 1 0 0,1 0 0 0 0,-1 1-1 0 0,0-1 1 0 0,0 0-1 0 0,0 0 1 0 0,1 0-1 0 0,-1 0 1 0 0,0 0 0 0 0,0 0-1 0 0,0 0 1 0 0,1 0-1 0 0,-1 0 1 0 0,0 0-1 0 0,0-1 1 0 0,1 1 0 0 0,-1 0-1 0 0,0 0 1 0 0,0 0-1 0 0,0 0 1 0 0,1 0-1 0 0,-1 0 1 0 0,0 0 0 0 0,0-1-1 0 0,0 1 1 0 0,0 0-1 0 0,1 0 1 0 0,-1 0-1 0 0,0 0 1 0 0,0 0 0 0 0,0-1-1 0 0,0 1 1 0 0,0 0-1 0 0,0 0 1 0 0,1 0-1 0 0,-1-1 1 0 0,0 1 0 0 0,0 0-1 0 0,0 0 1 0 0,0-1-1 0 0,0 1 1 0 0,0 0 0 0 0,0 0-1 0 0,0 0 1 0 0,0-1-1 0 0,12 20 654 0 0,-4 39 399 0 0,-10 36 128 0 0,1-4-371 0 0,55 365 1472 0 0,37-6-802 0 0,9 56-360 0 0,-68-315-766 0 0,5 24-82 0 0,-16-71-188 0 0,-5-24-1 0 0,26 238 102 0 0,-36-294-214 0 0,0 14-109 0 0,-4-26-1089 0 0,-3-81-2969 0 0,7-11-39 0 0,-1 27 2882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5.62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0 178 184 0 0,'5'-62'6571'0'0,"-5"77"-2619"0"0,-1 21-1844 0 0,9 58 45 0 0,-1 0-2229 0 0,-4-72-1519 0 0,0-1-1 0 0,10 28 1 0 0,-13-48 1393 0 0,0 0 1 0 0,0 0 0 0 0,1 0-1 0 0,-1 1 1 0 0,0-1 0 0 0,1 0-1 0 0,-1 0 1 0 0,1 0 0 0 0,-1 0-1 0 0,1 0 1 0 0,0 0 0 0 0,-1 0-1 0 0,1-1 1 0 0,0 1 0 0 0,0 0-1 0 0,0 0 1 0 0,-1 0 0 0 0,1-1-1 0 0,0 1 1 0 0,0 0 0 0 0,0-1-1 0 0,0 1 1 0 0,0-1 0 0 0,0 1-1 0 0,1-1 1 0 0,-1 0 0 0 0,0 1-1 0 0,0-1 1 0 0,0 0 0 0 0,0 0-1 0 0,0 0 1 0 0,1 0-1 0 0,-1 0 1 0 0,0 0 0 0 0,0 0-1 0 0,0 0 1 0 0,0 0 0 0 0,0 0-1 0 0,1-1 1 0 0,-1 1 0 0 0,0 0-1 0 0,0-1 1 0 0,2 0 0 0 0,6-8-1006 0 0</inkml:trace>
  <inkml:trace contextRef="#ctx0" brushRef="#br0" timeOffset="1">26 109 268 0 0,'-8'-29'1762'0'0,"5"20"-438"0"0,0 0 1 0 0,1-1-1 0 0,0 1 0 0 0,-1-14 0 0 0,3 8 1181 0 0,0 11-1592 0 0,1 6-858 0 0,14 17-2560 0 0,61 68-6011 0 0,-60-69 7437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5.971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133 30 104 0 0,'-6'0'554'0'0,"1"1"-1"0"0,-1 0 1 0 0,1 1-1 0 0,0-1 1 0 0,0 1-1 0 0,-1 0 1 0 0,1 0-1 0 0,1 1 1 0 0,-1 0-1 0 0,0 0 1 0 0,1 0 0 0 0,-1 0-1 0 0,1 0 1 0 0,-6 7-1 0 0,4-4-64 0 0,1-1-1 0 0,-1 2 0 0 0,1-1 0 0 0,0 0 1 0 0,1 1-1 0 0,0 0 0 0 0,0 0 1 0 0,0 0-1 0 0,1 0 0 0 0,-3 12 1 0 0,5-17-442 0 0,1 0 0 0 0,0 0 0 0 0,0 0 1 0 0,0 0-1 0 0,0 0 0 0 0,1 0 1 0 0,-1 0-1 0 0,1 0 0 0 0,-1 0 0 0 0,1 0 1 0 0,-1 0-1 0 0,1 0 0 0 0,0 0 0 0 0,0-1 1 0 0,0 1-1 0 0,0 0 0 0 0,0-1 1 0 0,0 1-1 0 0,1-1 0 0 0,-1 1 0 0 0,0-1 1 0 0,1 1-1 0 0,0-1 0 0 0,-1 0 1 0 0,1 0-1 0 0,-1 0 0 0 0,1 0 0 0 0,0 0 1 0 0,0 0-1 0 0,0 0 0 0 0,0 0 0 0 0,2 0 1 0 0,4 2-54 0 0,0 0 0 0 0,1-1 0 0 0,0 0 0 0 0,-1 0 0 0 0,15 1 0 0 0,-17-2-82 0 0,0-1 1 0 0,1 0-1 0 0,-1 0 1 0 0,0-1-1 0 0,0 1 1 0 0,0-1-1 0 0,0-1 0 0 0,0 1 1 0 0,0-1-1 0 0,0 0 1 0 0,0 0-1 0 0,-1-1 1 0 0,1 1-1 0 0,-1-1 1 0 0,1-1-1 0 0,-1 1 1 0 0,0-1-1 0 0,-1 0 1 0 0,1 0-1 0 0,-1 0 1 0 0,1-1-1 0 0,-1 1 0 0 0,0-1 1 0 0,-1 0-1 0 0,1 0 1 0 0,-1-1-1 0 0,0 1 1 0 0,-1-1-1 0 0,1 1 1 0 0,-1-1-1 0 0,0 0 1 0 0,0 0-1 0 0,-1 0 1 0 0,0 0-1 0 0,0 0 0 0 0,0 0 1 0 0,-1-7-1 0 0,0 10 33 0 0,0 0-1 0 0,-1-1 1 0 0,0 1-1 0 0,0 0 0 0 0,0-1 1 0 0,0 1-1 0 0,0 0 0 0 0,0 0 1 0 0,-1 0-1 0 0,0 0 1 0 0,1 0-1 0 0,-1 0 0 0 0,0 1 1 0 0,0-1-1 0 0,-1 0 0 0 0,1 1 1 0 0,-1 0-1 0 0,1 0 1 0 0,-1-1-1 0 0,0 1 0 0 0,1 1 1 0 0,-1-1-1 0 0,0 0 0 0 0,0 1 1 0 0,0 0-1 0 0,-1-1 1 0 0,1 1-1 0 0,0 0 0 0 0,0 1 1 0 0,-6-2-1 0 0,0 1-585 0 0,1-1 1 0 0,0 1-1 0 0,-1 1 0 0 0,1-1 1 0 0,-1 2-1 0 0,1-1 0 0 0,-1 1 0 0 0,1 0 1 0 0,0 1-1 0 0,-1 0 0 0 0,-12 5 1 0 0,13-2-450 0 0,6 1 80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6.33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12 100 0 0,'6'-11'4128'0'0,"-7"11"-4055"0"0,1 0-1 0 0,0 0 1 0 0,0 1-1 0 0,0-1 1 0 0,0 0 0 0 0,0 0-1 0 0,0 0 1 0 0,0 0 0 0 0,0 0-1 0 0,-1 1 1 0 0,1-1 0 0 0,0 0-1 0 0,0 0 1 0 0,0 0-1 0 0,0 0 1 0 0,0 1 0 0 0,0-1-1 0 0,0 0 1 0 0,0 0 0 0 0,0 0-1 0 0,0 1 1 0 0,0-1-1 0 0,0 0 1 0 0,0 0 0 0 0,0 0-1 0 0,1 0 1 0 0,-1 1 0 0 0,0-1-1 0 0,0 0 1 0 0,0 0-1 0 0,0 0 1 0 0,0 0 0 0 0,0 1-1 0 0,0-1 1 0 0,0 0 0 0 0,1 0-1 0 0,-1 0 1 0 0,0 0 0 0 0,0 0-1 0 0,0 0 1 0 0,0 0-1 0 0,0 1 1 0 0,1-1 0 0 0,-1 0-1 0 0,0 0 1 0 0,0 0 0 0 0,0 0-1 0 0,0 0 1 0 0,1 0-1 0 0,-1 0 1 0 0,0 0 0 0 0,0 0-1 0 0,0 0 1 0 0,0 0 0 0 0,1 0-1 0 0,-1 0 1 0 0,0 0-1 0 0,0 0 1 0 0,0 0 0 0 0,1 0-1 0 0,-1 0 1 0 0,0 0 0 0 0,0 0-1 0 0,0 0 1 0 0,1-1-1 0 0,-1 6 96 0 0,0 0-1 0 0,1-1 1 0 0,0 1-1 0 0,0-1 1 0 0,1 1-1 0 0,-1-1 1 0 0,1 1-1 0 0,0-1 1 0 0,0 0-1 0 0,0 0 1 0 0,5 7-1 0 0,38 42-131 0 0,-19-26 39 0 0,-21-21-75 0 0,1 0-1 0 0,-1 0 0 0 0,2-1 0 0 0,-1 0 0 0 0,0 0 1 0 0,1-1-1 0 0,0 1 0 0 0,0-2 0 0 0,1 1 1 0 0,-1-1-1 0 0,12 4 0 0 0,-16-6-1 0 0,0 0-1 0 0,-1-1 1 0 0,1 1-1 0 0,0-1 1 0 0,0 0-1 0 0,0 1 1 0 0,0-1-1 0 0,-1-1 1 0 0,1 1-1 0 0,0 0 1 0 0,0-1-1 0 0,0 1 1 0 0,-1-1-1 0 0,1 0 1 0 0,0 0-1 0 0,-1 0 1 0 0,1 0-1 0 0,0 0 1 0 0,-1-1 0 0 0,0 1-1 0 0,1-1 1 0 0,-1 1-1 0 0,0-1 1 0 0,0 0-1 0 0,0 0 1 0 0,0 0-1 0 0,0 0 1 0 0,0-1-1 0 0,0 1 1 0 0,-1 0-1 0 0,1-1 1 0 0,-1 1-1 0 0,0-1 1 0 0,2-4-1 0 0,1-7-90 0 0,0 1 1 0 0,-1-1-1 0 0,2-22 0 0 0,5-18-492 0 0,-11 54 577 0 0,1-1 0 0 0,1 0 0 0 0,-1 1-1 0 0,0-1 1 0 0,0 0 0 0 0,0 1 0 0 0,0-1-1 0 0,0 0 1 0 0,1 1 0 0 0,-1-1 0 0 0,0 0-1 0 0,0 1 1 0 0,1-1 0 0 0,-1 1 0 0 0,1-1 0 0 0,-1 1-1 0 0,0-1 1 0 0,1 1 0 0 0,-1-1 0 0 0,1 1-1 0 0,-1-1 1 0 0,1 1 0 0 0,-1-1 0 0 0,1 1-1 0 0,0 0 1 0 0,-1-1 0 0 0,1 1 0 0 0,0 0-1 0 0,-1 0 1 0 0,1-1 0 0 0,-1 1 0 0 0,2 0 0 0 0,0 0-13 0 0,-1 1 0 0 0,0 0-1 0 0,1-1 1 0 0,-1 1 0 0 0,0 0 0 0 0,1 0 0 0 0,-1 0 0 0 0,0 0 0 0 0,0 0 0 0 0,0 0 0 0 0,0 0 0 0 0,0 0 0 0 0,2 2 0 0 0,28 49-906 0 0,-29-49 778 0 0,12 24-678 0 0,-4-7-634 0 0,0 0 0 0 0,1-1 0 0 0,16 19 0 0 0,-17-27 352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6.71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164 64 744 0 0,'1'-2'151'0'0,"0"0"0"0"0,0 0-1 0 0,0 0 1 0 0,-1 0 0 0 0,1 0 0 0 0,-1 0 0 0 0,1 0-1 0 0,-1 0 1 0 0,0 0 0 0 0,0-1 0 0 0,0 1 0 0 0,0 0-1 0 0,0 0 1 0 0,-1 0 0 0 0,1 0 0 0 0,0 0-1 0 0,-1-1 1 0 0,0 1 0 0 0,1 0 0 0 0,-1 0 0 0 0,0 0-1 0 0,0 1 1 0 0,0-1 0 0 0,-2-3 0 0 0,0 4-85 0 0,1 0 0 0 0,-1-1 1 0 0,1 1-1 0 0,-1 0 0 0 0,0 0 1 0 0,1 1-1 0 0,-1-1 0 0 0,0 1 1 0 0,0-1-1 0 0,0 1 0 0 0,1 0 1 0 0,-1 0-1 0 0,0 0 0 0 0,0 0 1 0 0,0 0-1 0 0,1 1 0 0 0,-1-1 1 0 0,-5 3-1 0 0,2-2-16 0 0,1 1 0 0 0,-1-1-1 0 0,1 1 1 0 0,-1 1 0 0 0,1-1 0 0 0,0 1 0 0 0,0 0 0 0 0,0 0 0 0 0,0 0-1 0 0,1 1 1 0 0,-1-1 0 0 0,1 1 0 0 0,0 1 0 0 0,0-1 0 0 0,0 0 0 0 0,1 1-1 0 0,-1 0 1 0 0,1 0 0 0 0,-5 10 0 0 0,7-11 75 0 0,0 0 1 0 0,-1 0-1 0 0,2 0 0 0 0,-1 0 0 0 0,0 0 1 0 0,1 0-1 0 0,0 1 0 0 0,0-1 1 0 0,0 0-1 0 0,1 0 0 0 0,-1 0 0 0 0,1 0 1 0 0,0 0-1 0 0,0 0 0 0 0,0 0 1 0 0,1 0-1 0 0,-1 0 0 0 0,1 0 0 0 0,0-1 1 0 0,0 1-1 0 0,0-1 0 0 0,1 1 1 0 0,-1-1-1 0 0,1 0 0 0 0,0 0 0 0 0,0 0 1 0 0,0 0-1 0 0,6 4 0 0 0,53 37 1227 0 0,-41-30-669 0 0,-1 0-1 0 0,33 31 1 0 0,-50-42-740 0 0,-1-1 1 0 0,0 1-1 0 0,0 0 1 0 0,0 0-1 0 0,0 0 1 0 0,0 1-1 0 0,-1-1 1 0 0,1 0-1 0 0,-1 1 1 0 0,0-1-1 0 0,0 1 1 0 0,0-1-1 0 0,0 5 1 0 0,-1-3-149 0 0,0 0 1 0 0,0 0-1 0 0,0 0 1 0 0,-1 0 0 0 0,0 0-1 0 0,0 0 1 0 0,0 0-1 0 0,0 0 1 0 0,-1-1 0 0 0,0 1-1 0 0,0 0 1 0 0,0-1-1 0 0,-1 0 1 0 0,-3 6 0 0 0,4-6 55 0 0,-1-1 0 0 0,1 1 0 0 0,-1-1 0 0 0,0 1 0 0 0,0-1 0 0 0,-1 0 0 0 0,1 0 0 0 0,-1 0 0 0 0,1-1 0 0 0,-1 1 0 0 0,0-1 0 0 0,0 0 0 0 0,0 0 0 0 0,0 0 0 0 0,0 0 0 0 0,-1-1 1 0 0,1 0-1 0 0,0 0 0 0 0,-1 0 0 0 0,1 0 0 0 0,-1-1 0 0 0,1 0 0 0 0,-1 0 0 0 0,1 0 0 0 0,-1 0 0 0 0,1-1 0 0 0,0 1 0 0 0,-6-3 0 0 0,6 2-79 0 0,1 0 0 0 0,0 0 0 0 0,0 0-1 0 0,0-1 1 0 0,1 1 0 0 0,-1-1 0 0 0,0 0-1 0 0,1 0 1 0 0,-1 0 0 0 0,1 0 0 0 0,-1 0 0 0 0,1 0-1 0 0,0-1 1 0 0,0 1 0 0 0,0-1 0 0 0,-2-4-1 0 0,-2-5-722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7.11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25 440 0 0,'22'-24'8165'0'0,"-28"38"-6282"0"0,3-6-1540 0 0,0-1-1 0 0,1 0 1 0 0,0 1-1 0 0,0-1 0 0 0,0 1 1 0 0,1 0-1 0 0,1-1 1 0 0,-1 1-1 0 0,1 0 0 0 0,0 0 1 0 0,3 12-1 0 0,0 4-232 0 0,2-1 0 0 0,10 33 0 0 0,-14-53-108 0 0,-1-1 1 0 0,1 0-1 0 0,0 1 1 0 0,0-1 0 0 0,0 0-1 0 0,0 0 1 0 0,1 1-1 0 0,-1-1 1 0 0,1 0 0 0 0,-1 0-1 0 0,1-1 1 0 0,0 1-1 0 0,0 0 1 0 0,3 2-1 0 0,-4-3-1 0 0,1-1-1 0 0,-1 0 0 0 0,0 1 0 0 0,0-1 0 0 0,0 0 0 0 0,0 0 0 0 0,0 0 0 0 0,0 0 0 0 0,1 0 1 0 0,-1 0-1 0 0,0 0 0 0 0,0-1 0 0 0,0 1 0 0 0,0 0 0 0 0,0 0 0 0 0,0-1 0 0 0,0 1 0 0 0,0-1 1 0 0,0 1-1 0 0,0-1 0 0 0,0 0 0 0 0,0 1 0 0 0,0-1 0 0 0,0 0 0 0 0,0 0 0 0 0,0 1 0 0 0,-1-1 1 0 0,1 0-1 0 0,0 0 0 0 0,-1 0 0 0 0,1 0 0 0 0,-1 0 0 0 0,1 0 0 0 0,0-1 0 0 0,0 0-6 0 0,5-8 6 0 0,1 0 1 0 0,0 0 0 0 0,0 1 0 0 0,1 0 0 0 0,0 0 0 0 0,15-11 0 0 0,-21 19-14 0 0,0 0 0 0 0,0 0 1 0 0,0-1-1 0 0,0 1 0 0 0,0 1 0 0 0,1-1 0 0 0,-1 0 0 0 0,0 0 0 0 0,0 1 0 0 0,1 0 0 0 0,-1-1 0 0 0,1 1 0 0 0,-1 0 0 0 0,0 0 0 0 0,5 1 0 0 0,-3 0-42 0 0,-1 0-1 0 0,0 0 1 0 0,1 0-1 0 0,-1 1 1 0 0,0 0 0 0 0,0-1-1 0 0,0 1 1 0 0,0 0-1 0 0,0 1 1 0 0,0-1-1 0 0,-1 1 1 0 0,1-1-1 0 0,3 6 1 0 0,6 7-961 0 0,-2 1 0 0 0,0 0 0 0 0,0 1 0 0 0,7 20-1 0 0,9 17-6300 0 0,-25-51 6153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7.84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1 370 240 0 0,'65'-34'4360'0'0,"-40"22"-3202"0"0,-1-1 1 0 0,32-22 0 0 0,-49 30-1103 0 0,-1 0 1 0 0,0 0-1 0 0,0-1 1 0 0,-1 0-1 0 0,1 0 1 0 0,-1 0 0 0 0,-1 0-1 0 0,1-1 1 0 0,-1 0-1 0 0,0 0 1 0 0,-1 0-1 0 0,6-14 1 0 0,-3-1-51 0 0,0 6-47 0 0,-1-1 0 0 0,5-33-1 0 0,-9 47 20 0 0,-1-1 1 0 0,0 1-1 0 0,1-1 0 0 0,-2 0 0 0 0,1 1 0 0 0,0-1 0 0 0,-1 0 0 0 0,1 1 0 0 0,-1-1 0 0 0,0 1 1 0 0,0-1-1 0 0,0 1 0 0 0,-1-1 0 0 0,1 1 0 0 0,-1 0 0 0 0,0 0 0 0 0,0 0 0 0 0,0 0 0 0 0,-5-5 0 0 0,5 7 21 0 0,1 1-1 0 0,0-1 0 0 0,-1 1 1 0 0,1-1-1 0 0,0 1 0 0 0,-1 0 1 0 0,1 0-1 0 0,0 0 0 0 0,-1 0 0 0 0,1 0 1 0 0,-1 0-1 0 0,1 0 0 0 0,0 0 1 0 0,-1 1-1 0 0,1-1 0 0 0,-1 1 1 0 0,1-1-1 0 0,0 1 0 0 0,0-1 0 0 0,-1 1 1 0 0,1 0-1 0 0,0-1 0 0 0,0 1 1 0 0,0 0-1 0 0,0 0 0 0 0,0 0 1 0 0,0 0-1 0 0,0 0 0 0 0,0 0 1 0 0,-1 2-1 0 0,-30 33-2 0 0,21-20 80 0 0,1 1-1 0 0,0 0 1 0 0,1 1-1 0 0,1 0 0 0 0,1 1 1 0 0,1-1-1 0 0,0 1 0 0 0,1 0 1 0 0,1 1-1 0 0,1-1 1 0 0,1 1-1 0 0,0 0 0 0 0,2 0 1 0 0,0-1-1 0 0,1 1 0 0 0,6 27 1 0 0,-7-46-111 0 0,0 1 1 0 0,0-1 0 0 0,0 0-1 0 0,1 1 1 0 0,-1-1-1 0 0,1 1 1 0 0,-1-1-1 0 0,1 0 1 0 0,0 1-1 0 0,-1-1 1 0 0,1 0 0 0 0,0 1-1 0 0,0-1 1 0 0,0 0-1 0 0,0 0 1 0 0,0 0-1 0 0,0 0 1 0 0,0 0-1 0 0,0 0 1 0 0,1 0 0 0 0,-1 0-1 0 0,0-1 1 0 0,1 1-1 0 0,1 0 1 0 0,-1 0-75 0 0,1-1 0 0 0,-1 0 0 0 0,1 0 0 0 0,-1 0 0 0 0,1 0 0 0 0,-1 0 0 0 0,1 0 0 0 0,-1-1 0 0 0,1 1 0 0 0,-1-1 0 0 0,0 0 0 0 0,1 0 0 0 0,2-1 0 0 0,8-5-809 0 0,0-1-1 0 0,0 0 1 0 0,20-17 0 0 0,-27 21 505 0 0,-5 3 335 0 0,3-3 9 0 0,1 0 0 0 0,0 0 0 0 0,0 0 0 0 0,0 1 0 0 0,1 0 0 0 0,-1 0 0 0 0,1 0 0 0 0,0 1 0 0 0,-1 0 0 0 0,1 0 0 0 0,12-2 0 0 0,-9 2 525 0 0,0 0 0 0 0,0 0 1 0 0,0-1-1 0 0,0 0 1 0 0,0-1-1 0 0,-1 0 1 0 0,1 0-1 0 0,-1-1 1 0 0,0 0-1 0 0,7-6 1 0 0,-8 5-413 0 0,1-1 1 0 0,-2 1 0 0 0,1-2-1 0 0,-1 1 1 0 0,0-1-1 0 0,0 0 1 0 0,-1 0 0 0 0,6-12-1 0 0,-7 12-38 0 0,0-1 1 0 0,-1 0-1 0 0,0-1 0 0 0,-1 1 0 0 0,2-11 0 0 0,0-2-9 0 0,3-26-13 0 0,-6 46-8 0 0,-1-1 1 0 0,0 1-1 0 0,0 0 1 0 0,-1 0-1 0 0,1 0 1 0 0,0 0-1 0 0,-1 0 1 0 0,1 0-1 0 0,-1-1 1 0 0,0 1 0 0 0,0 0-1 0 0,1 0 1 0 0,-1 1-1 0 0,-1-1 1 0 0,1 0-1 0 0,0 0 1 0 0,-3-3-1 0 0,3 5 19 0 0,0 0-1 0 0,0 0 1 0 0,1 0-1 0 0,-1 0 1 0 0,0 0-1 0 0,0 0 1 0 0,0 0-1 0 0,0 0 1 0 0,0 0-1 0 0,0 0 1 0 0,0 0-1 0 0,0 1 1 0 0,1-1 0 0 0,-1 0-1 0 0,0 1 1 0 0,0-1-1 0 0,0 0 1 0 0,0 1-1 0 0,1-1 1 0 0,-1 1-1 0 0,0 0 1 0 0,1-1-1 0 0,-1 1 1 0 0,0-1-1 0 0,1 1 1 0 0,-1 0-1 0 0,1 0 1 0 0,-2 1-1 0 0,-18 22 48 0 0,19-23-39 0 0,-6 10 160 0 0,0 0 0 0 0,1 1 0 0 0,0-1 0 0 0,0 1 0 0 0,2 0 0 0 0,-1 1 0 0 0,2-1 0 0 0,0 1 0 0 0,-3 22 0 0 0,5-27-68 0 0,0 0 0 0 0,1 0 0 0 0,0 0 0 0 0,0 0 0 0 0,1 0 0 0 0,0 0 0 0 0,0 0 0 0 0,1 0 0 0 0,0-1 0 0 0,0 1 0 0 0,1 0 0 0 0,0-1 0 0 0,0 0 0 0 0,1 0 1 0 0,0 0-1 0 0,0 0 0 0 0,6 6 0 0 0,-4-7-145 0 0,0-1 0 0 0,1 0 0 0 0,0-1 0 0 0,0 1 0 0 0,0-1 0 0 0,1-1 0 0 0,-1 1 0 0 0,1-1 0 0 0,0-1 0 0 0,0 1 0 0 0,15 1 0 0 0,23 1-8307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8.57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126 83 216 0 0,'35'-36'3103'0'0,"-2"1"1992"0"0,-29 24-2780 0 0,-18 10-1278 0 0,8 1-1080 0 0,-1 1 87 0 0,0-1 0 0 0,1 2 1 0 0,-1-1-1 0 0,1 0 0 0 0,-1 1 0 0 0,1 1 1 0 0,0-1-1 0 0,-1 1 0 0 0,1 0 0 0 0,1 0 0 0 0,-1 1 1 0 0,0-1-1 0 0,1 1 0 0 0,0 1 0 0 0,0-1 0 0 0,-6 7 1 0 0,4-3-41 0 0,0 0 1 0 0,1 0 0 0 0,0 1 0 0 0,0 0 0 0 0,0 0 0 0 0,1 0 0 0 0,1 1-1 0 0,0-1 1 0 0,-5 18 0 0 0,9-25-3 0 0,-1 0-1 0 0,1 0 0 0 0,0-1 1 0 0,0 1-1 0 0,0 0 0 0 0,0 0 1 0 0,1-1-1 0 0,-1 1 0 0 0,0 0 1 0 0,1 0-1 0 0,-1-1 0 0 0,1 1 1 0 0,-1 0-1 0 0,1-1 0 0 0,0 1 1 0 0,0-1-1 0 0,0 1 1 0 0,0-1-1 0 0,0 1 0 0 0,0-1 1 0 0,0 0-1 0 0,1 1 0 0 0,-1-1 1 0 0,0 0-1 0 0,1 0 0 0 0,-1 0 1 0 0,1 0-1 0 0,-1 0 0 0 0,1 0 1 0 0,-1 0-1 0 0,1-1 0 0 0,0 1 1 0 0,-1-1-1 0 0,1 1 1 0 0,0-1-1 0 0,-1 1 0 0 0,4-1 1 0 0,11 3 97 0 0,1 0 0 0 0,0-1 0 0 0,20 0 0 0 0,-10-1 221 0 0,-11 1-102 0 0,37 5 491 0 0,-50-7-680 0 0,-1 1 0 0 0,0-1 0 0 0,0 1 0 0 0,0-1 0 0 0,0 1 0 0 0,0 0 0 0 0,0 0 0 0 0,0 0 0 0 0,0 0 0 0 0,0 0 0 0 0,0 1 0 0 0,0-1 0 0 0,0 1 0 0 0,-1-1 0 0 0,1 1 0 0 0,-1-1 0 0 0,1 1 0 0 0,1 2 0 0 0,-4-1-29 0 0,0 0 0 0 0,1 0 0 0 0,-1 0-1 0 0,0 0 1 0 0,0 0 0 0 0,-1-1 0 0 0,1 1-1 0 0,-1 0 1 0 0,1-1 0 0 0,-1 1 0 0 0,0-1-1 0 0,0 1 1 0 0,0-1 0 0 0,-4 3 0 0 0,0 3-4 0 0,-5 5-15 0 0,0-1 1 0 0,-1 0-1 0 0,0-1 0 0 0,-1 0 1 0 0,-22 15-1 0 0,21-17-659 0 0,1-1-1 0 0,-1-1 1 0 0,-20 8-1 0 0,33-15 485 0 0,-1 1 0 0 0,0 0 0 0 0,0 0 0 0 0,0 0 0 0 0,1-1 0 0 0,-1 1 0 0 0,0-1 0 0 0,0 0 0 0 0,0 1 0 0 0,0-1 0 0 0,0 0 0 0 0,0 0 0 0 0,0 0 0 0 0,0 0 0 0 0,0-1 0 0 0,0 1 0 0 0,0 0 0 0 0,0-1 0 0 0,0 0 0 0 0,0 1 0 0 0,0-1 0 0 0,1 0 0 0 0,-1 0 0 0 0,0 0 0 0 0,1 0 0 0 0,-1 0 0 0 0,0 0 0 0 0,1-1 0 0 0,-1 1 0 0 0,1 0 0 0 0,0-1 0 0 0,-1 1 0 0 0,1-1 0 0 0,0 0 0 0 0,0 1 0 0 0,0-1 0 0 0,0 0 0 0 0,0 0 0 0 0,1 1 0 0 0,-1-1 0 0 0,0 0 0 0 0,1 0 0 0 0,-1 0 0 0 0,1 0 0 0 0,0 0 0 0 0,0 0 0 0 0,0 0 0 0 0,0 0 0 0 0,0 0 0 0 0,0 0 0 0 0,0 0 0 0 0,1 0-1 0 0,0-3 1 0 0,0-7-773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9.14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196 55 748 0 0,'65'-52'5549'0'0,"-66"49"-4693"0"0,-8 4-488 0 0,-11 3-64 0 0,-1 6-237 0 0,1 1 0 0 0,1 1 0 0 0,0 0 0 0 0,1 1 0 0 0,-27 26 0 0 0,36-31-40 0 0,1 0 0 0 0,0 1 0 0 0,0 0 1 0 0,0 1-1 0 0,2 0 0 0 0,-1 0 1 0 0,1 0-1 0 0,1 1 0 0 0,0 0 1 0 0,0 0-1 0 0,1 0 0 0 0,-3 15 0 0 0,6-23 23 0 0,0 0 0 0 0,1 0 0 0 0,-1 0 0 0 0,1 0-1 0 0,0 0 1 0 0,0 0 0 0 0,0 0 0 0 0,1 0 0 0 0,-1 0 0 0 0,1 1-1 0 0,-1-1 1 0 0,1 0 0 0 0,0-1 0 0 0,0 1 0 0 0,1 0-1 0 0,-1 0 1 0 0,0 0 0 0 0,1-1 0 0 0,0 1 0 0 0,0-1-1 0 0,0 1 1 0 0,0-1 0 0 0,0 0 0 0 0,0 1 0 0 0,0-1-1 0 0,4 2 1 0 0,5 2 338 0 0,0-1 0 0 0,0 0 0 0 0,0 0 0 0 0,0-1 0 0 0,21 4 0 0 0,-22-6-179 0 0,0 0 0 0 0,-1 1 0 0 0,1 0 0 0 0,-1 0-1 0 0,1 1 1 0 0,-1 1 0 0 0,-1-1 0 0 0,11 8-1 0 0,-17-10-200 0 0,-1-1-1 0 0,1 1 0 0 0,-1-1 0 0 0,1 1 0 0 0,-1 0 1 0 0,0 0-1 0 0,0 0 0 0 0,0 0 0 0 0,0 0 1 0 0,0 0-1 0 0,0 0 0 0 0,0 0 0 0 0,-1 1 1 0 0,1-1-1 0 0,-1 0 0 0 0,1 0 0 0 0,-1 1 0 0 0,0-1 1 0 0,0 4-1 0 0,-1-1-108 0 0,0-1 1 0 0,0 1-1 0 0,0-1 0 0 0,0 1 1 0 0,-1-1-1 0 0,0 0 0 0 0,0 1 0 0 0,0-1 1 0 0,-4 6-1 0 0,1-4-460 0 0,0 1-1 0 0,0 0 1 0 0,-1-1-1 0 0,0 0 1 0 0,0-1-1 0 0,0 1 1 0 0,-1-1-1 0 0,0 0 1 0 0,0-1-1 0 0,-14 7 1 0 0,9-7-887 0 0,0-1 0 0 0,0 0 1 0 0,-19 1-1 0 0,21-4 660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2:59.54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143 14 408 0 0,'0'0'155'0'0,"0"-1"0"0"0,0 1 1 0 0,0-1-1 0 0,0 1 0 0 0,0-1 0 0 0,0 0 0 0 0,0 1 0 0 0,0-1 1 0 0,0 1-1 0 0,0-1 0 0 0,0 1 0 0 0,0-1 0 0 0,1 0 0 0 0,-1 1 1 0 0,0-1-1 0 0,0 1 0 0 0,0-1 0 0 0,1 1 0 0 0,-1-1 0 0 0,0 1 1 0 0,1-1-1 0 0,-1 1 0 0 0,1 0 0 0 0,-1-1 0 0 0,1 0 0 0 0,10 7 2677 0 0,-8-3-2602 0 0,-1 0-1 0 0,0 0 1 0 0,1 1-1 0 0,-2-1 1 0 0,1 0-1 0 0,0 1 1 0 0,-1-1 0 0 0,2 5-1 0 0,-2-2-196 0 0,-1 1 0 0 0,0-1-1 0 0,0 0 1 0 0,0 1 0 0 0,-1-1 0 0 0,0 0-1 0 0,-1 1 1 0 0,1-1 0 0 0,-1 0 0 0 0,0 0-1 0 0,-1 0 1 0 0,-5 10 0 0 0,-4 6-1250 0 0,-28 37 0 0 0,31-47 277 0 0,-1 0 0 0 0,1-1-1 0 0,-2-1 1 0 0,0 0 0 0 0,-21 16 0 0 0,7-11-191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3:01.59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0 185 904 0 0,'3'5'1185'0'0,"0"0"0"0"0,0 0 0 0 0,-1 0-1 0 0,0 0 1 0 0,0 0 0 0 0,2 8 0 0 0,7 40 2859 0 0,-5-19-2794 0 0,1-2-1050 0 0,-2-1 0 0 0,-1 1 0 0 0,1 39 0 0 0,-22-140-362 0 0,15 51 160 0 0,-2-21-2 0 0,0-52 0 0 0,4 80 14 0 0,1 1 0 0 0,0 0 1 0 0,0-1-1 0 0,1 1 0 0 0,0 0 0 0 0,1-1 0 0 0,1 1 0 0 0,-1 1 0 0 0,1-1 0 0 0,7-10 0 0 0,-9 16-9 0 0,1 0 0 0 0,0 0 0 0 0,0 0 0 0 0,1 1 0 0 0,-1-1 0 0 0,1 1 0 0 0,-1 0 0 0 0,1 0 0 0 0,0 0 0 0 0,0 0 0 0 0,1 1 0 0 0,4-2 0 0 0,-3 1 0 0 0,0 1 1 0 0,1 1 0 0 0,-1-1 0 0 0,1 1 0 0 0,-1 1 0 0 0,1-1 0 0 0,0 1 0 0 0,-1 0 0 0 0,1 0 0 0 0,0 1 0 0 0,-1 0-1 0 0,1 0 1 0 0,6 3 0 0 0,-2-1-22 0 0,0 1 0 0 0,-1 0-1 0 0,0 0 1 0 0,0 1-1 0 0,0 1 1 0 0,0 0 0 0 0,12 10-1 0 0,-15-10-33 0 0,-1-1 0 0 0,0 1 0 0 0,0 1-1 0 0,-1-1 1 0 0,8 12 0 0 0,-10-13 57 0 0,1 0 1 0 0,-1-1-1 0 0,1 1 0 0 0,0-1 1 0 0,0 0-1 0 0,0 0 1 0 0,0 0-1 0 0,1-1 0 0 0,-1 1 1 0 0,1-1-1 0 0,0 0 0 0 0,0 0 1 0 0,0-1-1 0 0,0 0 1 0 0,1 0-1 0 0,-1 0 0 0 0,1 0 1 0 0,-1-1-1 0 0,1 0 0 0 0,0 0 1 0 0,-1-1-1 0 0,1 1 0 0 0,0-1 1 0 0,-1 0-1 0 0,1-1 1 0 0,0 0-1 0 0,-1 1 0 0 0,1-2 1 0 0,0 1-1 0 0,-1-1 0 0 0,0 0 1 0 0,1 0-1 0 0,-1 0 1 0 0,0-1-1 0 0,0 1 0 0 0,0-1 1 0 0,0-1-1 0 0,-1 1 0 0 0,7-6 1 0 0,2-4 20 0 0,0-1 0 0 0,-1-1 0 0 0,-1 1 0 0 0,11-19 1 0 0,-19 28-46 0 0,0 0 1 0 0,0-1 0 0 0,-1 1 0 0 0,1-1 0 0 0,-1 0 0 0 0,-1 1 0 0 0,1-1-1 0 0,-1 0 1 0 0,0 0 0 0 0,0 0 0 0 0,0 0 0 0 0,-1 0 0 0 0,0 0 0 0 0,0-1 0 0 0,-1 1-1 0 0,-2-11 1 0 0,3 16 3 0 0,-1 0 0 0 0,1 0-1 0 0,0 0 1 0 0,-1 0 0 0 0,1 0-1 0 0,-1 0 1 0 0,1 0 0 0 0,-1 0 0 0 0,1 0-1 0 0,-1 0 1 0 0,0 1 0 0 0,1-1-1 0 0,-1 0 1 0 0,0 0 0 0 0,0 1-1 0 0,0-1 1 0 0,0 1 0 0 0,1-1-1 0 0,-1 1 1 0 0,0-1 0 0 0,0 1 0 0 0,0-1-1 0 0,0 1 1 0 0,0 0 0 0 0,0-1-1 0 0,-2 1 1 0 0,0 0 5 0 0,0 0 0 0 0,0 0 0 0 0,0 1 0 0 0,1-1 0 0 0,-1 1 0 0 0,0 0-1 0 0,0-1 1 0 0,1 1 0 0 0,-1 0 0 0 0,-2 2 0 0 0,-6 3 5 0 0,1 1 0 0 0,-1-1 0 0 0,-15 16 0 0 0,11-8 4 0 0,1 1 0 0 0,1 1 0 0 0,1 0 0 0 0,0 1 0 0 0,1 0 1 0 0,1 1-1 0 0,1 0 0 0 0,0 0 0 0 0,-7 25 0 0 0,8-20 18 0 0,1-1-1 0 0,2 2 1 0 0,0-1-1 0 0,2 1 1 0 0,0-1 0 0 0,2 1-1 0 0,2 40 1 0 0,-1-59-13 0 0,1 0 1 0 0,-1-1-1 0 0,1 1 1 0 0,0-1 0 0 0,0 1-1 0 0,0-1 1 0 0,1 0-1 0 0,0 1 1 0 0,0-1 0 0 0,0 0-1 0 0,0 0 1 0 0,1 0-1 0 0,-1 0 1 0 0,1-1 0 0 0,0 1-1 0 0,0-1 1 0 0,0 1-1 0 0,1-1 1 0 0,-1 0 0 0 0,1 0-1 0 0,7 4 1 0 0,-5-5-30 0 0,0 0 1 0 0,0 0-1 0 0,0 0 0 0 0,0-1 1 0 0,0 0-1 0 0,1 0 0 0 0,-1 0 1 0 0,1-1-1 0 0,-1 0 1 0 0,0 0-1 0 0,1-1 0 0 0,-1 0 1 0 0,0 0-1 0 0,1 0 1 0 0,8-4-1 0 0,16-6-602 0 0,-1-1 1 0 0,0-2 0 0 0,0-1-1 0 0,-1-1 1 0 0,50-38-1 0 0,-25 11-812 0 0,86-90-1 0 0,-131 123 1394 0 0,0 0 0 0 0,-1 0 0 0 0,-1-1-1 0 0,12-21 1 0 0,-17 29 62 0 0,0-1 0 0 0,-1 1-1 0 0,1-1 1 0 0,-1 1 0 0 0,0-1-1 0 0,1 0 1 0 0,-2 1 0 0 0,1-1 0 0 0,0 0-1 0 0,-1 0 1 0 0,0 0 0 0 0,0 0-1 0 0,0 1 1 0 0,0-1 0 0 0,-1 0-1 0 0,1 0 1 0 0,-1 0 0 0 0,0 1 0 0 0,0-1-1 0 0,0 0 1 0 0,-2-3 0 0 0,0 4 31 0 0,1 1 1 0 0,0-1 0 0 0,-1 1 0 0 0,0 0-1 0 0,0 0 1 0 0,1 0 0 0 0,-1 0 0 0 0,0 0-1 0 0,0 0 1 0 0,-1 1 0 0 0,1 0 0 0 0,0 0-1 0 0,-1 0 1 0 0,1 0 0 0 0,0 0 0 0 0,-1 0-1 0 0,1 1 1 0 0,-1 0 0 0 0,1-1 0 0 0,-1 1-1 0 0,1 1 1 0 0,-1-1 0 0 0,1 0-1 0 0,0 1 1 0 0,-1 0 0 0 0,1 0 0 0 0,-4 1-1 0 0,-10 3 162 0 0,0 0 0 0 0,1 2 0 0 0,0 0 0 0 0,-16 9 0 0 0,24-11-91 0 0,0 1 0 0 0,0 0 1 0 0,0 0-1 0 0,1 0 0 0 0,0 1 1 0 0,0 0-1 0 0,1 1 1 0 0,0-1-1 0 0,0 1 0 0 0,1 0 1 0 0,0 1-1 0 0,0-1 0 0 0,1 1 1 0 0,0 0-1 0 0,1 0 1 0 0,0 1-1 0 0,-3 13 0 0 0,4-14-70 0 0,1 0 0 0 0,0 0 0 0 0,0 0-1 0 0,0 1 1 0 0,2-1 0 0 0,-1 0-1 0 0,1 0 1 0 0,0 0 0 0 0,1 0 0 0 0,0 0-1 0 0,0 0 1 0 0,1 0 0 0 0,0-1 0 0 0,1 1-1 0 0,0-1 1 0 0,0 0 0 0 0,1 0-1 0 0,10 14 1 0 0,-13-20-45 0 0,-1 0-1 0 0,1 0 1 0 0,-1 0-1 0 0,1 0 1 0 0,0 0-1 0 0,0 0 1 0 0,0-1-1 0 0,0 1 1 0 0,0-1-1 0 0,0 1 1 0 0,1-1 0 0 0,-1 0-1 0 0,0 0 1 0 0,1 0-1 0 0,-1 0 1 0 0,1 0-1 0 0,-1-1 1 0 0,1 1-1 0 0,-1-1 1 0 0,1 1-1 0 0,0-1 1 0 0,-1 0-1 0 0,1 0 1 0 0,-1 0 0 0 0,1-1-1 0 0,0 1 1 0 0,-1 0-1 0 0,1-1 1 0 0,-1 0-1 0 0,1 0 1 0 0,-1 1-1 0 0,1-2 1 0 0,-1 1-1 0 0,0 0 1 0 0,0 0-1 0 0,1-1 1 0 0,-1 1-1 0 0,0-1 1 0 0,0 1 0 0 0,0-1-1 0 0,0 0 1 0 0,-1 0-1 0 0,1 0 1 0 0,1-3-1 0 0,6-6-7 0 0,0-1-1 0 0,-1-1 0 0 0,0 1 1 0 0,-1-1-1 0 0,0-1 0 0 0,6-18 1 0 0,-5 3 26 0 0,-1 0 1 0 0,-1 0-1 0 0,-1 0 1 0 0,-2 0-1 0 0,-1-42 0 0 0,2 46 196 0 0,-3 25-202 0 0,-1 0-1 0 0,0-1 1 0 0,0 1 0 0 0,0-1 0 0 0,1 1 0 0 0,-1 0 0 0 0,0-1 0 0 0,0 1 0 0 0,1 0 0 0 0,-1-1 0 0 0,0 1 0 0 0,1 0-1 0 0,-1 0 1 0 0,0-1 0 0 0,1 1 0 0 0,-1 0 0 0 0,0 0 0 0 0,1 0 0 0 0,-1-1 0 0 0,1 1 0 0 0,-1 0 0 0 0,0 0-1 0 0,1 0 1 0 0,-1 0 0 0 0,1 0 0 0 0,-1 0 0 0 0,1 0 0 0 0,-1 0 0 0 0,2 1 8 0 0,0-1 0 0 0,0 1 0 0 0,0 1 0 0 0,0-1 0 0 0,-1 0 0 0 0,1 0 0 0 0,-1 1 0 0 0,1-1 0 0 0,-1 0 0 0 0,1 1 0 0 0,-1 0 0 0 0,0-1 0 0 0,0 1 0 0 0,1 0 0 0 0,-1 0 0 0 0,0-1 0 0 0,0 3 0 0 0,38 86-9 0 0,8 52-1112 0 0,-15-42-1824 0 0,-12-52 333 0 0,-19-46 2302 0 0,1 1 0 0 0,-1-1 0 0 0,0 1 0 0 0,1-1 0 0 0,0 0 1 0 0,-1 0-1 0 0,1 0 0 0 0,0 0 0 0 0,0 0 0 0 0,0 0 0 0 0,0 0 0 0 0,1-1 0 0 0,-1 1 0 0 0,0-1 1 0 0,1 0-1 0 0,4 2 0 0 0,7-2-998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5T02:36:00.49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1 110,'246'3,"261"-6,-490 0,0 1,0-2,0 0,0-1,-1-1,18-9,-14 7,-1 0,1 1,33-6,5 7,105 2,-109 5,0-2,76-11,-69 4,0 3,104 5,-78 2,-62-1,-1 2,36 8,12 1,71 13,-95-14,2-3,67 3,-56-10,15-1,105 14,-122-7,0-4,59-4,65 4,-169-1,1 1,-1 1,0 0,22 9,-22-7,0 0,1-2,-1 0,24 4,268-6,-152-5,-116 4,-24 0,1 0,0-1,0-1,0 0,-1-1,1 0,-1-2,1 0,15-6,30-12,-51 20,-1 0,1-1,-1 0,0 0,0-1,0 0,-1-1,1 1,-1-2,0 1,8-9,-8 8,-1 1,1 0,1 0,-1 0,1 1,-1 0,1 0,0 1,1 0,8-2,-14 4,19-5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2904 540 0 0,'-12'14'1113'0'0,"0"0"0"0"0,-26 21 0 0 0,24-23-365 0 0,1 1 0 0 0,-22 25 0 0 0,12-10 1291 0 0,23-28-2009 0 0,0 0 0 0 0,0 0 0 0 0,0 0 0 0 0,0 0 1 0 0,0 0-1 0 0,0 0 0 0 0,0 0 0 0 0,0 0 0 0 0,0 0 0 0 0,0 0 1 0 0,0 0-1 0 0,-1 1 0 0 0,1-1 0 0 0,0 0 0 0 0,0 0 0 0 0,0 0 1 0 0,0 0-1 0 0,0 0 0 0 0,0 0 0 0 0,0 0 0 0 0,0 0 0 0 0,-1 0 1 0 0,1 0-1 0 0,0 0 0 0 0,0 0 0 0 0,0 0 0 0 0,0 0 0 0 0,0 0 1 0 0,0 0-1 0 0,0 0 0 0 0,-1 0 0 0 0,1 0 0 0 0,0 0 1 0 0,0 0-1 0 0,0 0 0 0 0,0 0 0 0 0,0-1 0 0 0,0 1 0 0 0,0 0 1 0 0,0 0-1 0 0,-1 0 0 0 0,1 0 0 0 0,0 0 0 0 0,0 0 0 0 0,0 0 1 0 0,0 0-1 0 0,0 0 0 0 0,0 0 0 0 0,0-1 0 0 0,0 1 0 0 0,0 0 1 0 0,0 0-1 0 0,0 0 0 0 0,0 0 0 0 0,0 0 0 0 0,0 0 1 0 0,0 0-1 0 0,0 0 0 0 0,0-1 0 0 0,0 1 0 0 0,0 0 0 0 0,0 0 1 0 0,0 0-1 0 0,0 0 0 0 0,4-22 1191 0 0,12-20-310 0 0,2 1 0 0 0,1 0 0 0 0,40-60 0 0 0,-17 29-468 0 0,463-720 142 0 0,-292 473-665 0 0,-167 250-38 0 0,427-638-154 0 0,-226 361-2342 0 0,12 11-4243 0 0,-132 198 2023 0 0,-95 105 3609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3:01.97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224 117 232 0 0,'20'-92'4387'0'0,"-20"91"-4336"0"0,1 1 0 0 0,-1-1 0 0 0,0 0 0 0 0,0 0 0 0 0,1 1 0 0 0,-1-1 0 0 0,0 0-1 0 0,0 0 1 0 0,0 0 0 0 0,0 1 0 0 0,0-1 0 0 0,0 0 0 0 0,0 0 0 0 0,0 0 0 0 0,0 1 0 0 0,0-1 0 0 0,-1 0 0 0 0,1 0 0 0 0,0 0 0 0 0,-1 1-1 0 0,1-1 1 0 0,0 0 0 0 0,-1 1 0 0 0,1-1 0 0 0,-1 0 0 0 0,1 1 0 0 0,-1-1 0 0 0,1 0 0 0 0,-1 1 0 0 0,0-2 0 0 0,-1 2 7 0 0,1 0 1 0 0,-1 0 0 0 0,1 0-1 0 0,-1 0 1 0 0,1 0 0 0 0,-1 0-1 0 0,1 0 1 0 0,-1 0-1 0 0,1 0 1 0 0,-1 1 0 0 0,1-1-1 0 0,-1 0 1 0 0,1 1 0 0 0,-3 1-1 0 0,-48 28 496 0 0,49-28-539 0 0,-23 16 5 0 0,1 1-1 0 0,-22 23 1 0 0,40-36 107 0 0,1 0 0 0 0,1 1 0 0 0,-1 0 0 0 0,1 0 0 0 0,0 0 0 0 0,1 1 0 0 0,-1 0 0 0 0,2 0 0 0 0,-1 0 0 0 0,1 0 0 0 0,0 0 0 0 0,-1 10 0 0 0,4-14 34 0 0,0 0 0 0 0,0 1-1 0 0,0-1 1 0 0,1 0 0 0 0,0 0-1 0 0,0 0 1 0 0,0-1 0 0 0,1 1-1 0 0,-1 0 1 0 0,1 0 0 0 0,0-1-1 0 0,0 1 1 0 0,0-1 0 0 0,0 1-1 0 0,1-1 1 0 0,-1 0 0 0 0,1 0-1 0 0,0 0 1 0 0,0 0 0 0 0,0-1 0 0 0,0 1-1 0 0,1-1 1 0 0,-1 1 0 0 0,6 1-1 0 0,11 8 694 0 0,0-1 0 0 0,39 15 0 0 0,-42-20-681 0 0,-1 1 0 0 0,1 0 0 0 0,-1 1-1 0 0,-1 1 1 0 0,19 14 0 0 0,-30-20-194 0 0,0 1 0 0 0,0-1 0 0 0,-1 1 0 0 0,1 0 1 0 0,-1 0-1 0 0,0 1 0 0 0,0-1 0 0 0,-1 1 0 0 0,1-1 0 0 0,-1 1 0 0 0,0 0 0 0 0,-1 0 0 0 0,1 0 1 0 0,-1 0-1 0 0,0 0 0 0 0,0 0 0 0 0,0 0 0 0 0,-1 0 0 0 0,0 1 0 0 0,0-1 0 0 0,0 0 0 0 0,-2 9 1 0 0,0-3-358 0 0,0 1 1 0 0,-2 0 0 0 0,1-1 0 0 0,-2 1 0 0 0,1-1 0 0 0,-1 0 0 0 0,-8 12 0 0 0,10-18 16 0 0,0 0 0 0 0,0 0 1 0 0,-1-1-1 0 0,1 1 0 0 0,-1-1 0 0 0,0 0 0 0 0,0 0 1 0 0,0 0-1 0 0,-1-1 0 0 0,1 1 0 0 0,-1-1 0 0 0,0 0 1 0 0,0-1-1 0 0,0 1 0 0 0,0-1 0 0 0,0 0 0 0 0,-7 2 1 0 0,10-4 191 0 0,1 1 0 0 0,-1-1 0 0 0,0 0 0 0 0,1 0 0 0 0,-1 0 0 0 0,1 0 0 0 0,-1-1 0 0 0,1 1 1 0 0,-1 0-1 0 0,1-1 0 0 0,-1 1 0 0 0,1-1 0 0 0,-1 1 0 0 0,1-1 0 0 0,-1 1 0 0 0,1-1 0 0 0,0 0 0 0 0,-1 0 1 0 0,1 0-1 0 0,0 0 0 0 0,0 0 0 0 0,0 0 0 0 0,0 0 0 0 0,0 0 0 0 0,0-1 0 0 0,0 1 0 0 0,0 0 1 0 0,0-1-1 0 0,0 1 0 0 0,0-3 0 0 0,-4-11-940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3:02.374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88 40 296 0 0,'2'-5'523'0'0,"-1"1"-1"0"0,2 0 1 0 0,-1 0 0 0 0,0 0 0 0 0,1 0-1 0 0,0 1 1 0 0,6-8 0 0 0,-9 11-3 0 0,-22 16 1262 0 0,13-9-1301 0 0,1 1 1 0 0,-1 0-1 0 0,1 0 0 0 0,0 1 1 0 0,1 0-1 0 0,0 0 0 0 0,1 1 1 0 0,0 0-1 0 0,-8 17 0 0 0,12-23-428 0 0,1-1 0 0 0,0 1 0 0 0,0 0 0 0 0,0 0 0 0 0,0 0 0 0 0,0 0 0 0 0,1 0 0 0 0,0 0-1 0 0,0 0 1 0 0,0 0 0 0 0,0 0 0 0 0,1 0 0 0 0,-1 0 0 0 0,1-1 0 0 0,0 1 0 0 0,0 0 0 0 0,1 0 0 0 0,-1 0 0 0 0,1-1 0 0 0,-1 1-1 0 0,1-1 1 0 0,0 1 0 0 0,1-1 0 0 0,-1 0 0 0 0,1 0 0 0 0,-1 0 0 0 0,1 0 0 0 0,0 0 0 0 0,0-1 0 0 0,0 1 0 0 0,7 3 0 0 0,-4-2-53 0 0,0-1-1 0 0,0-1 1 0 0,0 1 0 0 0,0-1 0 0 0,0 0 0 0 0,1 0 0 0 0,-1 0 0 0 0,1-1 0 0 0,-1 0 0 0 0,1-1 0 0 0,0 1 0 0 0,-1-1 0 0 0,1 0 0 0 0,0-1 0 0 0,-1 0 0 0 0,1 0 0 0 0,-1 0 0 0 0,1-1 0 0 0,-1 0 0 0 0,1 0 0 0 0,-1-1 0 0 0,0 1 0 0 0,0-1-1 0 0,9-7 1 0 0,-3 2-1 0 0,1 0-1 0 0,-1-2 1 0 0,0 1-1 0 0,-1-1 0 0 0,0-1 1 0 0,0 0-1 0 0,-2-1 0 0 0,1 0 1 0 0,12-22-1 0 0,-19 30 2 0 0,0-1 0 0 0,0 0 1 0 0,-1 1-1 0 0,0-1 0 0 0,0 0 0 0 0,0-1 0 0 0,-1 1 0 0 0,1 0 0 0 0,0-10 0 0 0,-2 14 0 0 0,0 0 0 0 0,0 0 0 0 0,-1 0-1 0 0,1-1 1 0 0,0 1 0 0 0,-1 0 0 0 0,1 0-1 0 0,-1 0 1 0 0,1 0 0 0 0,-1 0-1 0 0,1 0 1 0 0,-1 0 0 0 0,0 1 0 0 0,1-1-1 0 0,-1 0 1 0 0,0 0 0 0 0,0 0 0 0 0,0 1-1 0 0,-1-2 1 0 0,-1 0-1 0 0,-1 1 0 0 0,1-1 0 0 0,0 1-1 0 0,-1 0 1 0 0,1 0 0 0 0,-1 0 0 0 0,1 0 0 0 0,-7 0 0 0 0,-111-9-1586 0 0,92 10-131 0 0,-1 0 1 0 0,-32 5-1 0 0,61-5 1634 0 0,0 0 0 0 0,1 0 0 0 0,-1 0 0 0 0,0 0 0 0 0,0 0 0 0 0,0 0 0 0 0,0 0 0 0 0,0 1 1 0 0,1-1-1 0 0,-1 0 0 0 0,0 0 0 0 0,0 1 0 0 0,0-1 0 0 0,1 0 0 0 0,-1 1 0 0 0,0-1 0 0 0,0 1 1 0 0,1-1-1 0 0,-1 1 0 0 0,0-1 0 0 0,1 1 0 0 0,-1-1 0 0 0,1 1 0 0 0,-1 0 0 0 0,1 0 0 0 0,-1-1 0 0 0,1 1 1 0 0,-1 0-1 0 0,1-1 0 0 0,0 1 0 0 0,-1 0 0 0 0,1 0 0 0 0,0 0 0 0 0,0 0 0 0 0,-1-1 0 0 0,1 1 1 0 0,0 0-1 0 0,0 0 0 0 0,0 0 0 0 0,0 0 0 0 0,0 0 0 0 0,0-1 0 0 0,0 1 0 0 0,1 0 0 0 0,-1 0 1 0 0,0 0-1 0 0,0 0 0 0 0,1-1 0 0 0,-1 1 0 0 0,0 0 0 0 0,1 0 0 0 0,-1-1 0 0 0,1 1 0 0 0,-1 0 0 0 0,1 0 1 0 0,-1-1-1 0 0,2 2 0 0 0,7 7-873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22:43:02.77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34 892 0 0,'1'-7'5673'0'0,"3"13"-2076"0"0,8 33-727 0 0,12 59-1971 0 0,7 46-553 0 0,-31-144-346 0 0,0 1 0 0 0,0-1 1 0 0,0 0-1 0 0,0 1 1 0 0,0-1-1 0 0,0 1 0 0 0,0-1 1 0 0,0 0-1 0 0,0 1 1 0 0,0-1-1 0 0,0 0 1 0 0,1 1-1 0 0,-1-1 0 0 0,0 0 1 0 0,0 1-1 0 0,0-1 1 0 0,0 0-1 0 0,1 1 0 0 0,-1-1 1 0 0,0 0-1 0 0,0 1 1 0 0,1-1-1 0 0,-1 0 0 0 0,0 0 1 0 0,1 1-1 0 0,-1-1 1 0 0,0 0-1 0 0,1 0 0 0 0,-1 0 1 0 0,0 1-1 0 0,1-1 1 0 0,-1 0-1 0 0,0 0 0 0 0,1 0 1 0 0,9-11 0 0 0,6-30-10 0 0,-14 36 9 0 0,19-69 13 0 0,-15 48 8 0 0,1 0 1 0 0,13-31-1 0 0,-18 51-16 0 0,1 0 0 0 0,0 0 0 0 0,1 0-1 0 0,-1 1 1 0 0,1-1 0 0 0,0 1 0 0 0,1 0 0 0 0,-1 0 0 0 0,1 0 0 0 0,0 0-1 0 0,0 1 1 0 0,0 0 0 0 0,11-6 0 0 0,-12 8-4 0 0,-1 1 1 0 0,0 0-1 0 0,1 1 1 0 0,-1-1-1 0 0,1 1 1 0 0,-1-1-1 0 0,1 1 1 0 0,-1 0-1 0 0,1 0 1 0 0,-1 1-1 0 0,1-1 1 0 0,-1 1-1 0 0,1-1 1 0 0,-1 1-1 0 0,0 0 1 0 0,1 1-1 0 0,-1-1 1 0 0,0 0-1 0 0,0 1 1 0 0,0 0-1 0 0,0 0 1 0 0,0 0-1 0 0,0 0 1 0 0,-1 0-1 0 0,1 0 1 0 0,-1 1-1 0 0,1-1 1 0 0,-1 1-1 0 0,2 3 1 0 0,9 9-130 0 0,-1 1 1 0 0,-1 0 0 0 0,16 30-1 0 0,-13-16-1105 0 0,-2 1 0 0 0,-1 0 0 0 0,-1 1-1 0 0,8 47 1 0 0,4 13-5161 0 0,-17-75 5099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6:49:40.3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2496 2216 716 0 0,'16'-5'11676'0'0,"1"-7"-7190"0"0,14-25-5607 0 0,-14 16 1812 0 0,-4 3-696 0 0,-2 0 0 0 0,0-1 0 0 0,-1 0 0 0 0,-1-1 1 0 0,-1 0-1 0 0,11-40 0 0 0,-3 10-16 0 0,19-48-256 0 0,87-230-1251 0 0,-89 251 1298 0 0,4 1-1 0 0,53-82 1 0 0,106-122-204 0 0,-158 234 338 0 0,2 2 0 0 0,2 1 0 0 0,80-63 0 0 0,10 16-787 0 0,247-126 1 0 0,-216 129 692 0 0,-86 45 220 0 0,1 3 1 0 0,2 4 0 0 0,2 3 0 0 0,1 3-1 0 0,1 5 1 0 0,1 3 0 0 0,88-10 0 0 0,-26 18-470 0 0,260 11-1 0 0,146 61-731 0 0,227 107 813 0 0,-585-108 428 0 0,357 161 0 0 0,357 282-1670 0 0,-722-375 1561 0 0,-5 8 0 0 0,261 250 0 0 0,301 384-245 0 0,-512-501 213 0 0,201 304-1 0 0,-210-253 71 0 0,300 473-9 0 0,-9 187 287 0 0,-367-649-71 0 0,110 368 0 0 0,-174-421-142 0 0,-11 4 0 0 0,38 319 1 0 0,-89-365-256 0 0,-10 0 0 0 0,-32 388 0 0 0,-7-373 84 0 0,-81 336 0 0 0,50-369 92 0 0,-164 400 0 0 0,138-430 40 0 0,-136 217 0 0 0,121-247 41 0 0,-7-4 1 0 0,-185 203-1 0 0,-107 28 24 0 0,284-291-22 0 0,-4-5 0 0 0,-4-5 0 0 0,-3-5 0 0 0,-3-7 0 0 0,-223 88 0 0 0,86-64-18 0 0,-536 125-56 0 0,-10-34-55 0 0,429-100 178 0 0,-35 0 25 0 0,-3-17-1 0 0,-636 18 0 0 0,758-84-174 0 0,0-14 0 0 0,1-13-1 0 0,1-13 1 0 0,2-12 0 0 0,-390-121 0 0 0,500 110 1 0 0,4-8-1 0 0,2-8 1 0 0,5-7 0 0 0,2-8-1 0 0,6-8 1 0 0,-303-238-1 0 0,328 217-76 0 0,6-6 0 0 0,5-6 0 0 0,6-6 0 0 0,7-5 0 0 0,-182-292 0 0 0,265 380 99 0 0,-239-444 73 0 0,159 257-72 0 0,-114-352-1 0 0,189 464 54 0 0,-156-579 244 0 0,81-7 500 0 0,48 28-104 0 0,-19-175-269 0 0,75 717-304 0 0,15-223 0 0 0,1 289-73 0 0,3 0 1 0 0,4 1-1 0 0,24-79 0 0 0,87-229 405 0 0,-59 195 320 0 0,120-315 394 0 0,-128 383-831 0 0,5 2 0 0 0,79-115-1 0 0,-19 46-16 0 0,154-255 631 0 0,-151 244-453 0 0,276-343 1 0 0,-337 469-735 0 0,123-141-4733 0 0,-148 179 3099 0 0,1 1 0 0 0,2 2 0 0 0,57-38 0 0 0,-29 32 233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6:50:03.3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4 518 424 0 0,'-2'-12'6511'0'0,"2"12"-6389"0"0,0 0 1 0 0,-1 0 0 0 0,37-24 2811 0 0,-11 8-1010 0 0,-18 7-1849 0 0,1 1 0 0 0,0 0 0 0 0,1 0 1 0 0,0 1-1 0 0,0 0 0 0 0,0 0 0 0 0,19-9 0 0 0,83-34-63 0 0,-54 26 74 0 0,90-34 79 0 0,1 7 1 0 0,273-57 0 0 0,-209 68-204 0 0,1 9 1 0 0,2 10 0 0 0,0 9 0 0 0,259 18 0 0 0,504 81-429 0 0,-873-76 456 0 0,771 41-51 0 0,-750-47 44 0 0,-83-4 11 0 0,-15-1-24 0 0,0 1 0 0 0,42 8 1 0 0,-100-1-3410 0 0,28-8 3069 0 0,-1 0-1 0 0,0 0 1 0 0,1 0 0 0 0,-1 0-1 0 0,0 0 1 0 0,0-1 0 0 0,1 0-1 0 0,-1 1 1 0 0,1-1 0 0 0,-1 0-1 0 0,1 0 1 0 0,-1-1 0 0 0,1 1-1 0 0,-1 0 1 0 0,1-1 0 0 0,0 1-1 0 0,0-1 1 0 0,-3-3 0 0 0,3-2-909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6:50:04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39 460 0 0,'-7'-3'699'0'0,"-67"-28"2807"0"0,53 27 544 0 0,64 18-2419 0 0,0-1-1388 0 0,-1 1 0 0 0,55 28 0 0 0,-35-15-198 0 0,82 34-12 0 0,-3 5 1 0 0,206 132 0 0 0,-292-163-30 0 0,-34-23-1 0 0,-1 1 0 0 0,0 0 0 0 0,-1 2-1 0 0,31 30 1 0 0,-49-45-3 0 0,0 1 0 0 0,-1 0 0 0 0,1-1-1 0 0,0 1 1 0 0,-1 0 0 0 0,1 0 0 0 0,-1 0 0 0 0,1 0 0 0 0,-1-1-1 0 0,0 1 1 0 0,1 0 0 0 0,-1 0 0 0 0,0 0 0 0 0,1 0 0 0 0,-1 0 0 0 0,0 0-1 0 0,0 0 1 0 0,0 0 0 0 0,0 0 0 0 0,0 0 0 0 0,0 0 0 0 0,0 0-1 0 0,0 0 1 0 0,0 0 0 0 0,-1 0 0 0 0,1 0 0 0 0,0 0 0 0 0,0 0 0 0 0,-1-1-1 0 0,1 1 1 0 0,-1 0 0 0 0,1 0 0 0 0,-1 0 0 0 0,1 0 0 0 0,-1-1-1 0 0,0 1 1 0 0,1 0 0 0 0,-1 0 0 0 0,0-1 0 0 0,0 1 0 0 0,1-1 0 0 0,-1 1-1 0 0,0 0 1 0 0,0-1 0 0 0,0 0 0 0 0,0 1 0 0 0,0-1 0 0 0,1 1-1 0 0,-1-1 1 0 0,-2 0 0 0 0,-9 5 14 0 0,0-1-1 0 0,0 0 1 0 0,-18 2-1 0 0,6 0 52 0 0,-11 8-12 0 0,0 1-1 0 0,1 1 1 0 0,-52 34-1 0 0,-86 76-1018 0 0,-13 36-2577 0 0,67-56 68 0 0,69-64 2035 0 0,5 0 128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4.64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27 53 1760 0 0,'-5'-17'4239'0'0,"-2"-9"5840"0"0,7 25-9872 0 0,0 1 0 0 0,0 0 0 0 0,-1-1-1 0 0,1 1 1 0 0,0-1 0 0 0,0 1 0 0 0,0-1-1 0 0,0 1 1 0 0,-1 0 0 0 0,1-1 0 0 0,0 1-1 0 0,0-1 1 0 0,-1 1 0 0 0,1 0 0 0 0,0-1-1 0 0,-1 1 1 0 0,1 0 0 0 0,0 0 0 0 0,-1-1-1 0 0,1 1 1 0 0,0 0 0 0 0,-1 0 0 0 0,1-1-1 0 0,-1 1 1 0 0,1 0 0 0 0,0 0 0 0 0,-1 0-1 0 0,1 0 1 0 0,-1 0 0 0 0,1-1 0 0 0,-1 1-1 0 0,1 0 1 0 0,-1 0 0 0 0,1 0 0 0 0,0 0-1 0 0,-1 0 1 0 0,0 1 0 0 0,-1 9 1150 0 0,3 18-1094 0 0,-1-20-123 0 0,7 125-559 0 0,47 253 0 0 0,-13-130-3252 0 0,-35-203 1929 0 0,6 41-3227 0 0,-8-72 2060 0 0,0-2 0 0 0,10 27 1 0 0,-7-30 471 0 0,3-5 425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4.99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945 327 1536 0 0,'1'-28'2675'0'0,"0"-4"1478"0"0,-1 26-3329 0 0,-1 1 1 0 0,0-1-1 0 0,0 1 1 0 0,0-1-1 0 0,-1 0 1 0 0,-4-9-1 0 0,0 2-71 0 0,-1 0 0 0 0,0 1 0 0 0,-1 0 1 0 0,0 1-1 0 0,-1 0 0 0 0,0 0 0 0 0,-1 0 0 0 0,-18-14 0 0 0,13 13-358 0 0,-1 2 0 0 0,1-1 1 0 0,-2 2-1 0 0,1 0 0 0 0,-2 1 0 0 0,-22-8 1 0 0,21 10-310 0 0,0 1 0 0 0,-1 1 1 0 0,0 0-1 0 0,0 2 1 0 0,0 0-1 0 0,0 1 1 0 0,-28 3-1 0 0,32-1-22 0 0,1 2-1 0 0,-1 0 1 0 0,1 0 0 0 0,0 2-1 0 0,-25 9 1 0 0,18-3-234 0 0,-1 1 0 0 0,1 1 0 0 0,-39 31 0 0 0,37-23-1473 0 0,1 1 0 0 0,-37 44 0 0 0,35-34-1449 0 0,2 2 0 0 0,-29 54 0 0 0,2 22-3854 0 0,33-58 4636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5.74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54 1080 0 0,'1'-26'1993'0'0,"8"-1"13037"0"0,-9 26-14915 0 0,6 33 1276 0 0,20 205-287 0 0,24 189-1001 0 0,-34-289-74 0 0,-9-59-190 0 0,22 87 0 0 0,-24-159-44 0 0,1-15 112 0 0,1-15 25 0 0,1-51-22 0 0,16-110 52 0 0,-24 182 46 0 0,0 1 0 0 0,0 0-1 0 0,0-1 1 0 0,1 1 0 0 0,-1 0 0 0 0,1 0-1 0 0,0-1 1 0 0,0 1 0 0 0,0 0 0 0 0,0 0-1 0 0,0 0 1 0 0,0 0 0 0 0,0 0 0 0 0,1 0-1 0 0,-1 0 1 0 0,1 0 0 0 0,-1 1-1 0 0,1-1 1 0 0,0 0 0 0 0,-1 1 0 0 0,1-1-1 0 0,0 1 1 0 0,0 0 0 0 0,0 0 0 0 0,0 0-1 0 0,0 0 1 0 0,1 0 0 0 0,3-1 0 0 0,-1 2 1 0 0,-1 1 0 0 0,0-1 1 0 0,1 1-1 0 0,-1 0 1 0 0,0 1-1 0 0,0-1 0 0 0,0 1 1 0 0,0-1-1 0 0,0 1 1 0 0,0 1-1 0 0,0-1 0 0 0,-1 0 1 0 0,1 1-1 0 0,-1 0 0 0 0,4 3 1 0 0,99 101-400 0 0,-34-32-2836 0 0,-70-72 2731 0 0,1 0 1 0 0,0-1-1 0 0,0 1 1 0 0,0-1 0 0 0,0 0-1 0 0,0 0 1 0 0,0 0 0 0 0,1 0-1 0 0,-1-1 1 0 0,1 1-1 0 0,-1-1 1 0 0,1 0 0 0 0,-1 0-1 0 0,1 0 1 0 0,0-1 0 0 0,-1 1-1 0 0,1-1 1 0 0,0 0 0 0 0,0 0-1 0 0,-1 0 1 0 0,1-1-1 0 0,0 1 1 0 0,0-1 0 0 0,-1 0-1 0 0,1 0 1 0 0,-1 0 0 0 0,1 0-1 0 0,-1-1 1 0 0,1 1 0 0 0,5-5-1 0 0,6-3-915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6.14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235 52 968 0 0,'0'-1'215'0'0,"1"-1"1"0"0,0 1-1 0 0,0 0 0 0 0,-1-1 1 0 0,1 0-1 0 0,0 1 0 0 0,-1-1 1 0 0,0 1-1 0 0,1-1 0 0 0,-1 0 1 0 0,0 1-1 0 0,0-1 0 0 0,0 0 1 0 0,0 1-1 0 0,0-1 0 0 0,0 0 1 0 0,0 1-1 0 0,-1-1 1 0 0,1 1-1 0 0,-1-1 0 0 0,1 0 1 0 0,-1 1-1 0 0,-1-3 0 0 0,1 3-98 0 0,-1-1 0 0 0,0 1-1 0 0,0 0 1 0 0,0 0 0 0 0,0 0-1 0 0,0 0 1 0 0,0 1 0 0 0,0-1-1 0 0,0 0 1 0 0,0 1 0 0 0,-1-1 0 0 0,1 1-1 0 0,0 0 1 0 0,0 0 0 0 0,0 0-1 0 0,-1 0 1 0 0,1 0 0 0 0,-3 1-1 0 0,-6 0 246 0 0,-1 0 0 0 0,1 1 0 0 0,0 0 0 0 0,1 0 0 0 0,-1 1 0 0 0,0 1 0 0 0,1 0 0 0 0,-1 0-1 0 0,1 1 1 0 0,1 1 0 0 0,-19 11 0 0 0,24-13-265 0 0,0 0-1 0 0,0 1 1 0 0,0-1-1 0 0,0 1 1 0 0,0-1-1 0 0,1 1 1 0 0,0 0-1 0 0,0 0 1 0 0,1 1-1 0 0,-1-1 1 0 0,1 0-1 0 0,0 1 1 0 0,0 0-1 0 0,1-1 1 0 0,0 1 0 0 0,0 0-1 0 0,0 0 1 0 0,1 0-1 0 0,0-1 1 0 0,0 1-1 0 0,0 0 1 0 0,1 0-1 0 0,2 11 1 0 0,0-3-18 0 0,1 1 0 0 0,0-1 0 0 0,2 0 0 0 0,-1 0 0 0 0,12 19 0 0 0,-14-28-14 0 0,0 0 0 0 0,0 0 0 0 0,0 0 0 0 0,0-1 0 0 0,1 1 0 0 0,0-1 0 0 0,0 0 0 0 0,0 0 0 0 0,0 0 0 0 0,1-1 0 0 0,-1 0 0 0 0,1 0 0 0 0,0 0 0 0 0,0 0 0 0 0,0-1 0 0 0,1 1 0 0 0,6 1 1 0 0,-10-4-51 0 0,0 1 0 0 0,-1-1 0 0 0,1 0 0 0 0,-1 0 0 0 0,1 0 0 0 0,0 0 0 0 0,-1-1 0 0 0,1 1 0 0 0,-1 0 0 0 0,1-1 0 0 0,-1 1 0 0 0,1-1 0 0 0,-1 1 0 0 0,1-1 0 0 0,-1 0 0 0 0,1 1 0 0 0,-1-1 0 0 0,0 0 0 0 0,1 0 0 0 0,-1 0 0 0 0,2-2 0 0 0,-1 0-6 0 0,1 0 0 0 0,-1-1 0 0 0,0 1 0 0 0,0-1 0 0 0,0 1 1 0 0,0-1-1 0 0,0 0 0 0 0,1-5 0 0 0,1-6-20 0 0,-1-1 1 0 0,0 0-1 0 0,0-18 1 0 0,-2 33 12 0 0,-1-115-65 0 0,-1 53 340 0 0,1 63-272 0 0,0 0-1 0 0,-1 0 1 0 0,1 0 0 0 0,0-1 0 0 0,0 1 0 0 0,0 0 0 0 0,0 0 0 0 0,0 0 0 0 0,0 0 0 0 0,0-1 0 0 0,0 1 0 0 0,0 0 0 0 0,0 0 0 0 0,0 0 0 0 0,0 0 0 0 0,0-1 0 0 0,0 1-1 0 0,0 0 1 0 0,1 0 0 0 0,-1 0 0 0 0,0-1 0 0 0,0 1 0 0 0,0 0 0 0 0,0 0 0 0 0,0 0 0 0 0,0 0 0 0 0,0 0 0 0 0,0-1 0 0 0,1 1 0 0 0,-1 0 0 0 0,0 0 0 0 0,0 0 0 0 0,0 0 0 0 0,0 0-1 0 0,0 0 1 0 0,1 0 0 0 0,-1 0 0 0 0,0-1 0 0 0,0 1 0 0 0,0 0 0 0 0,0 0 0 0 0,1 0 0 0 0,-1 0 0 0 0,0 0 0 0 0,0 0 0 0 0,0 0 0 0 0,1 0 0 0 0,-1 0 0 0 0,0 0 0 0 0,0 0-1 0 0,0 0 1 0 0,0 0 0 0 0,1 0 0 0 0,-1 0 0 0 0,0 1 0 0 0,0-1 0 0 0,13 11 118 0 0,10 17-171 0 0,-13-8-769 0 0,0 0 0 0 0,11 30 0 0 0,0 14-6782 0 0,-21-64 7587 0 0,4 11-5548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2716 484 0 0,'-1'-1'162'0'0,"1"1"1"0"0,-1-1-1 0 0,1 0 0 0 0,-1 0 0 0 0,1 0 1 0 0,-1 0-1 0 0,1 0 0 0 0,0 0 0 0 0,0 0 1 0 0,0 0-1 0 0,-1 0 0 0 0,1 0 1 0 0,0 0-1 0 0,0 0 0 0 0,0 0 0 0 0,0 0 1 0 0,1 1-1 0 0,-1-1 0 0 0,0 0 0 0 0,0 0 1 0 0,1 0-1 0 0,-1 0 0 0 0,0 0 0 0 0,1 0 1 0 0,-1 0-1 0 0,1 0 0 0 0,-1 1 1 0 0,1-1-1 0 0,-1 0 0 0 0,1 0 0 0 0,0 0 1 0 0,23-36 733 0 0,-21 32-387 0 0,68-93 1995 0 0,103-112 1 0 0,-44 60-1902 0 0,654-963 265 0 0,-371 537-2617 0 0,-110 215-4330 0 0,-196 251 1902 0 0,-76 83 3004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6.50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0 101 600 0 0,'0'-70'3942'0'0,"0"39"1881"0"0,5 56 124 0 0,2 4-4899 0 0,-2-6-736 0 0,1 0 1 0 0,15 37 0 0 0,-13-40-262 0 0,53 112 21 0 0,-61-131-73 0 0,0-1 1 0 0,0 1-1 0 0,0 0 0 0 0,1-1 0 0 0,-1 1 1 0 0,0 0-1 0 0,0-1 0 0 0,1 1 1 0 0,-1 0-1 0 0,0-1 0 0 0,1 1 0 0 0,-1-1 1 0 0,1 1-1 0 0,-1 0 0 0 0,1-1 1 0 0,-1 1-1 0 0,1-1 0 0 0,-1 0 1 0 0,1 1-1 0 0,0-1 0 0 0,-1 1 0 0 0,1-1 1 0 0,0 0-1 0 0,-1 0 0 0 0,1 1 1 0 0,0-1-1 0 0,-1 0 0 0 0,1 0 0 0 0,1 1 1 0 0,10-17-19 0 0,1-31 18 0 0,-12-13-16 0 0,-2 50 23 0 0,0 0 1 0 0,1 0 0 0 0,0 0 0 0 0,0 0-1 0 0,2 0 1 0 0,-1 0 0 0 0,1 0 0 0 0,0 0-1 0 0,1 0 1 0 0,0 1 0 0 0,7-14 0 0 0,-9 22 0 0 0,0 0 1 0 0,0 0 0 0 0,1 0 0 0 0,-1 0 0 0 0,0 0-1 0 0,0 0 1 0 0,1 0 0 0 0,-1 0 0 0 0,1 1 0 0 0,-1-1-1 0 0,1 0 1 0 0,-1 1 0 0 0,1-1 0 0 0,0 1-1 0 0,-1 0 1 0 0,1-1 0 0 0,-1 1 0 0 0,1 0 0 0 0,0 0-1 0 0,-1 0 1 0 0,1 0 0 0 0,-1 1 0 0 0,1-1 0 0 0,0 0-1 0 0,-1 1 1 0 0,1-1 0 0 0,-1 1 0 0 0,1-1-1 0 0,-1 1 1 0 0,1 0 0 0 0,-1-1 0 0 0,1 1 0 0 0,-1 0-1 0 0,0 0 1 0 0,0 0 0 0 0,1 0 0 0 0,0 2 0 0 0,7 3-72 0 0,0 1 1 0 0,-1 1-1 0 0,0-1 1 0 0,7 11-1 0 0,23 36-1127 0 0,-30-41-182 0 0,0-1-1 0 0,0 1 0 0 0,1-2 0 0 0,1 1 1 0 0,18 16-1 0 0,-27-28 1273 0 0,-1 1 0 0 0,1-1 1 0 0,-1 1-1 0 0,1-1 0 0 0,-1 0 1 0 0,1 0-1 0 0,-1 1 0 0 0,1-1 1 0 0,-1 0-1 0 0,1 0 0 0 0,0 1 1 0 0,-1-1-1 0 0,1 0 0 0 0,-1 0 1 0 0,1 0-1 0 0,0 0 0 0 0,-1 0 1 0 0,1 0-1 0 0,-1 0 0 0 0,1 0 1 0 0,-1 0-1 0 0,1 0 0 0 0,0-1 1 0 0,-1 1-1 0 0,1 0 0 0 0,-1 0 1 0 0,1 0-1 0 0,-1-1 0 0 0,1 1 1 0 0,-1 0-1 0 0,1-1 0 0 0,-1 1 1 0 0,1 0-1 0 0,-1-1 0 0 0,1 1 1 0 0,-1-1-1 0 0,1 1 0 0 0,-1-1 1 0 0,0 1-1 0 0,1-1 0 0 0,-1 1 1 0 0,0-1-1 0 0,0 1 0 0 0,1-2 1 0 0,10-30-2494 0 0,-9 23 2087 0 0,7-16-587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6.89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0 177 136 0 0,'0'-42'1485'0'0,"0"-22"1500"0"0,0-7 3982 0 0,8 170-1270 0 0,20 59-5466 0 0,-18-108 54 0 0,30 178-3475 0 0,-18-78-5517 0 0,-21-148 8538 0 0,-1-1 1 0 0,0 0 0 0 0,0 0-1 0 0,1 1 1 0 0,-1-1 0 0 0,0 0-1 0 0,1 0 1 0 0,-1 0 0 0 0,1 0-1 0 0,0 0 1 0 0,-1 0 0 0 0,1 0-1 0 0,0 0 1 0 0,0 0 0 0 0,-1 0-1 0 0,1 0 1 0 0,0 0 0 0 0,0 0-1 0 0,0-1 1 0 0,2 2 0 0 0,7 0-1274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7.28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86 34 92 0 0,'7'-28'3013'0'0,"-10"23"-329"0"0,-7 15-1234 0 0,-2 7-479 0 0,0 0-1 0 0,2 0 1 0 0,0 1 0 0 0,1 1 0 0 0,-11 29 0 0 0,18-43-813 0 0,1 0 1 0 0,0 0-1 0 0,0 1 0 0 0,0-1 1 0 0,1 0-1 0 0,-1 0 1 0 0,1 0-1 0 0,1 0 0 0 0,-1 1 1 0 0,1-1-1 0 0,0 0 0 0 0,1 5 1 0 0,0-6-122 0 0,-1-1 0 0 0,1 0 0 0 0,-1 0 0 0 0,1 0 0 0 0,0 0 0 0 0,1 0 0 0 0,-1-1 0 0 0,0 1 0 0 0,1-1 0 0 0,-1 1 0 0 0,1-1 0 0 0,0 0 1 0 0,0 0-1 0 0,0 0 0 0 0,0 0 0 0 0,0-1 0 0 0,0 1 0 0 0,1-1 0 0 0,5 2 0 0 0,-4-2-102 0 0,0 1 1 0 0,0-1-1 0 0,1-1 0 0 0,-1 1 0 0 0,0-1 1 0 0,0 0-1 0 0,0 0 0 0 0,1 0 0 0 0,-1-1 1 0 0,0 1-1 0 0,0-2 0 0 0,0 1 0 0 0,0 0 0 0 0,0-1 1 0 0,6-3-1 0 0,6-3-998 0 0,-1-2-1 0 0,-1 0 1 0 0,17-13 0 0 0,-21 14-306 0 0,1 0 0 0 0,0 1-1 0 0,1 0 1 0 0,0 1 0 0 0,19-8 0 0 0,-13 10-47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7.79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10 1 544 0 0,'-6'9'9801'0'0,"3"12"-5526"0"0,2 6-2418 0 0,2-15-452 0 0,3 12-639 0 0,2 0 1 0 0,0 0-1 0 0,16 38 1 0 0,-18-52-775 0 0,1-1 0 0 0,-1 1 1 0 0,2-1-1 0 0,-1 0 0 0 0,1-1 1 0 0,1 1-1 0 0,-1-1 0 0 0,1-1 0 0 0,1 1 1 0 0,0-1-1 0 0,11 8 0 0 0,-18-14-25 0 0,0 0 0 0 0,1 0 0 0 0,-1 0 0 0 0,1 0 0 0 0,-1-1 0 0 0,1 1 0 0 0,0-1-1 0 0,-1 1 1 0 0,1-1 0 0 0,0 1 0 0 0,-1-1 0 0 0,1 0 0 0 0,0 0 0 0 0,-1 0 0 0 0,1 0 0 0 0,0 0-1 0 0,0 0 1 0 0,-1 0 0 0 0,1-1 0 0 0,0 1 0 0 0,-1 0 0 0 0,1-1 0 0 0,-1 0 0 0 0,1 1 0 0 0,0-1-1 0 0,-1 0 1 0 0,1 0 0 0 0,-1 0 0 0 0,0 0 0 0 0,1 0 0 0 0,-1 0 0 0 0,0 0 0 0 0,0 0 0 0 0,1 0 0 0 0,-1-1-1 0 0,0 1 1 0 0,0-1 0 0 0,0 1 0 0 0,-1-1 0 0 0,1 1 0 0 0,0-1 0 0 0,0-1 0 0 0,5-10-232 0 0,-1 0 0 0 0,0 0 1 0 0,-1-1-1 0 0,2-16 1 0 0,-2 12 79 0 0,5-46-354 0 0,-8 49 585 0 0,1 0 1 0 0,0 0 0 0 0,5-17 0 0 0,-7 32-31 0 0,0-1 1 0 0,0 1 0 0 0,0 0 0 0 0,0 0 0 0 0,0 0-1 0 0,0-1 1 0 0,0 1 0 0 0,0 0 0 0 0,0 0 0 0 0,0-1-1 0 0,0 1 1 0 0,1 0 0 0 0,-1 0 0 0 0,0 0 0 0 0,0-1-1 0 0,0 1 1 0 0,0 0 0 0 0,0 0 0 0 0,1 0 0 0 0,-1 0-1 0 0,0-1 1 0 0,0 1 0 0 0,0 0 0 0 0,0 0-1 0 0,1 0 1 0 0,-1 0 0 0 0,0 0 0 0 0,0 0 0 0 0,0 0-1 0 0,1 0 1 0 0,-1-1 0 0 0,0 1 0 0 0,0 0 0 0 0,1 0-1 0 0,-1 0 1 0 0,0 0 0 0 0,0 0 0 0 0,1 0 0 0 0,-1 0-1 0 0,0 0 1 0 0,0 0 0 0 0,0 1 0 0 0,1-1 0 0 0,-1 0-1 0 0,0 0 1 0 0,0 0 0 0 0,1 0 0 0 0,-1 0 0 0 0,11 13 431 0 0,9 25-64 0 0,-18-35-319 0 0,40 100 735 0 0,-3 3-1 0 0,36 163 0 0 0,-59-207-656 0 0,17 104 198 0 0,-30-143-315 0 0,-1 0 1 0 0,-2-1-1 0 0,0 1 1 0 0,-1 0-1 0 0,-6 30 1 0 0,7-48-39 0 0,-1-1 0 0 0,0 0 0 0 0,0 0 0 0 0,-1 0-1 0 0,1 0 1 0 0,-1 0 0 0 0,0 0 0 0 0,0 0 0 0 0,0 0 0 0 0,0-1 0 0 0,-1 1 0 0 0,1-1 0 0 0,-1 0 0 0 0,0 0 0 0 0,0 0 0 0 0,0 0 0 0 0,-1 0 0 0 0,1 0 0 0 0,-1-1 0 0 0,1 0 0 0 0,-9 4 0 0 0,8-5-33 0 0,-1 0 0 0 0,0 0 1 0 0,0 0-1 0 0,1-1 0 0 0,-1 0 1 0 0,0 0-1 0 0,0 0 1 0 0,0-1-1 0 0,1 1 0 0 0,-1-1 1 0 0,0 0-1 0 0,0 0 0 0 0,1-1 1 0 0,-1 0-1 0 0,1 0 0 0 0,0 0 1 0 0,-1 0-1 0 0,1 0 0 0 0,-6-6 1 0 0,-4-2-410 0 0,0-1 1 0 0,1-1-1 0 0,1 0 0 0 0,0-1 1 0 0,0 0-1 0 0,1-1 1 0 0,1 0-1 0 0,-12-23 1 0 0,10 15-1076 0 0,1 0 0 0 0,2-1 0 0 0,0 0 1 0 0,1 0-1 0 0,-6-36 0 0 0,12 47 734 0 0,1 0 0 0 0,0 0 1 0 0,1 0-1 0 0,1 0 0 0 0,0 0 0 0 0,0 0 0 0 0,5-16 0 0 0,3-5-622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8.17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31 39 540 0 0,'15'-24'6280'0'0,"-25"38"972"0"0,4-3-6746 0 0,1 1 0 0 0,0 0 0 0 0,0 1-1 0 0,2-1 1 0 0,-1 1 0 0 0,2-1 0 0 0,-1 1 0 0 0,1 20 0 0 0,1-17-457 0 0,2 1 1 0 0,0 0-1 0 0,0-1 0 0 0,2 1 1 0 0,0-1-1 0 0,1 1 1 0 0,1-1-1 0 0,0-1 1 0 0,1 1-1 0 0,12 21 0 0 0,-16-33-56 0 0,0 0-1 0 0,1 0 0 0 0,-1 0 1 0 0,1-1-1 0 0,0 0 0 0 0,0 1 0 0 0,0-1 1 0 0,1 0-1 0 0,-1 0 0 0 0,1-1 1 0 0,-1 1-1 0 0,1-1 0 0 0,0 0 0 0 0,0 0 1 0 0,0 0-1 0 0,0 0 0 0 0,0-1 1 0 0,1 1-1 0 0,6 0 0 0 0,-8-2-7 0 0,0 0-1 0 0,-1 0 1 0 0,1 0 0 0 0,0 0-1 0 0,0-1 1 0 0,-1 0-1 0 0,1 1 1 0 0,0-1 0 0 0,-1 0-1 0 0,1 0 1 0 0,-1 0 0 0 0,1-1-1 0 0,-1 1 1 0 0,0-1-1 0 0,0 1 1 0 0,1-1 0 0 0,-1 0-1 0 0,0 1 1 0 0,0-1-1 0 0,-1 0 1 0 0,1-1 0 0 0,0 1-1 0 0,-1 0 1 0 0,1 0-1 0 0,-1-1 1 0 0,1 1 0 0 0,-1-1-1 0 0,0 1 1 0 0,0-1 0 0 0,-1 0-1 0 0,1 1 1 0 0,0-5-1 0 0,3-12-15 0 0,0-1 0 0 0,-2 0 0 0 0,0 0 0 0 0,-2 1-1 0 0,0-1 1 0 0,-1 0 0 0 0,-1 0 0 0 0,-1 0 0 0 0,0 0-1 0 0,-2 1 1 0 0,0 0 0 0 0,-1 0 0 0 0,-11-23 0 0 0,14 37-125 0 0,0 0 1 0 0,-1 0-1 0 0,1 1 1 0 0,-1-1 0 0 0,0 1-1 0 0,0 0 1 0 0,0 0-1 0 0,-1 0 1 0 0,1 1 0 0 0,-1-1-1 0 0,0 1 1 0 0,-7-3-1 0 0,10 5-128 0 0,0 0-1 0 0,0 0 0 0 0,-1 0 0 0 0,1 1 0 0 0,0-1 1 0 0,-1 0-1 0 0,1 1 0 0 0,-1 0 0 0 0,1 0 0 0 0,0-1 1 0 0,-1 2-1 0 0,1-1 0 0 0,-5 1 0 0 0,5-1-64 0 0,1 1 0 0 0,-1 0 0 0 0,1-1 0 0 0,-1 1-1 0 0,1 0 1 0 0,-1 0 0 0 0,1 0 0 0 0,0 0 0 0 0,-1 0 0 0 0,1 0 0 0 0,0 1-1 0 0,0-1 1 0 0,0 0 0 0 0,0 1 0 0 0,0-1 0 0 0,0 1 0 0 0,0-1 0 0 0,1 1-1 0 0,-1-1 1 0 0,0 1 0 0 0,0 3 0 0 0,1 13-2675 0 0,1-9 1799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8.51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10 400 0 0,'1'-1'497'0'0,"0"1"0"0"0,0-1 0 0 0,0 0-1 0 0,0 0 1 0 0,0 0 0 0 0,0 1 0 0 0,1-1 0 0 0,-1 0 0 0 0,0 1-1 0 0,1-1 1 0 0,-1 1 0 0 0,0 0 0 0 0,1-1 0 0 0,-1 1 0 0 0,0 0 0 0 0,1 0-1 0 0,-1 0 1 0 0,0 0 0 0 0,3 0 0 0 0,-2 1-49 0 0,0-1 1 0 0,1 1 0 0 0,-1 0-1 0 0,0 0 1 0 0,0 0-1 0 0,0 0 1 0 0,0 0-1 0 0,0 1 1 0 0,0-1 0 0 0,-1 0-1 0 0,3 3 1 0 0,5 5 330 0 0,-1 1 1 0 0,0 1-1 0 0,11 18 1 0 0,-5-7-351 0 0,-6-12-354 0 0,0 0 1 0 0,0-1-1 0 0,0 0 0 0 0,1-1 0 0 0,1 0 0 0 0,0 0 1 0 0,0-1-1 0 0,18 10 0 0 0,-25-15-73 0 0,0-1 0 0 0,1 1-1 0 0,-1-1 1 0 0,0 0 0 0 0,1 0 0 0 0,-1 0-1 0 0,1 0 1 0 0,0 0 0 0 0,-1-1 0 0 0,1 0-1 0 0,-1 0 1 0 0,1 0 0 0 0,0 0 0 0 0,-1 0-1 0 0,1-1 1 0 0,-1 1 0 0 0,1-1 0 0 0,-1 0-1 0 0,1 0 1 0 0,-1-1 0 0 0,1 1 0 0 0,-1-1-1 0 0,0 1 1 0 0,0-1 0 0 0,0 0 0 0 0,0 0-1 0 0,0 0 1 0 0,0-1 0 0 0,-1 1 0 0 0,1-1-1 0 0,-1 0 1 0 0,4-5 0 0 0,7-10-27 0 0,-10 13 24 0 0,0 0-1 0 0,1 0 1 0 0,0 1-1 0 0,-1-1 1 0 0,1 1-1 0 0,1 0 1 0 0,-1 0-1 0 0,5-4 1 0 0,-7 8-45 0 0,0-1 0 0 0,0 0 1 0 0,0 1-1 0 0,0-1 0 0 0,0 1 1 0 0,0 0-1 0 0,0 0 0 0 0,0 0 0 0 0,0 0 1 0 0,0 0-1 0 0,0 0 0 0 0,0 0 1 0 0,0 0-1 0 0,0 1 0 0 0,0-1 0 0 0,0 1 1 0 0,-1 0-1 0 0,1-1 0 0 0,0 1 1 0 0,0 0-1 0 0,0 0 0 0 0,-1 0 1 0 0,1 0-1 0 0,0 1 0 0 0,-1-1 0 0 0,1 0 1 0 0,-1 1-1 0 0,3 2 0 0 0,34 36-2859 0 0,-33-33 1786 0 0,1 0-1 0 0,0 0 0 0 0,1 0 0 0 0,0-1 0 0 0,0 0 0 0 0,0 0 0 0 0,1-1 0 0 0,0 0 1 0 0,0 0-1 0 0,0 0 0 0 0,9 2 0 0 0,-1-4-619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9.11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458 243 1548 0 0,'8'-9'2472'0'0,"-7"7"-1867"0"0,1 1 0 0 0,-1-1-1 0 0,0 0 1 0 0,1 0 0 0 0,-1 0-1 0 0,0 1 1 0 0,0-1 0 0 0,0 0-1 0 0,0 0 1 0 0,-1 0 0 0 0,1-1 0 0 0,0-2-1 0 0,-8-20 1676 0 0,-30-27-402 0 0,24 38-1645 0 0,0 1 1 0 0,-1 1-1 0 0,-22-17 1 0 0,-22-4-133 0 0,20 17 30 0 0,31 13-104 0 0,1 1 1 0 0,-1 0-1 0 0,0 0 0 0 0,0 1 1 0 0,0 0-1 0 0,0 0 1 0 0,0 1-1 0 0,0 0 0 0 0,-1 0 1 0 0,1 1-1 0 0,0 0 1 0 0,0 0-1 0 0,0 0 0 0 0,1 1 1 0 0,-1 0-1 0 0,0 0 0 0 0,0 1 1 0 0,1 0-1 0 0,-12 7 1 0 0,11-5 54 0 0,1 1 0 0 0,-1-1 0 0 0,1 1 0 0 0,0 1 0 0 0,1-1 0 0 0,-1 1 0 0 0,1 0 0 0 0,1 0 0 0 0,-1 1 0 0 0,-4 11 0 0 0,0 2 151 0 0,1 0-1 0 0,1 0 1 0 0,-7 41 0 0 0,9-26-13 0 0,1 1 0 0 0,2 0 0 0 0,4 55 0 0 0,10 15 76 0 0,30 122 0 0 0,-37-207-275 0 0,43 221-116 0 0,-6-28-2557 0 0,-12-74-3823 0 0,-28-134 5619 0 0,8 31-2826 0 0,-10-36 3368 0 0,1 0 0 0 0,0-1-1 0 0,-1 1 1 0 0,1-1 0 0 0,0 1 0 0 0,0-1-1 0 0,0 1 1 0 0,0-1 0 0 0,0 1-1 0 0,0-1 1 0 0,0 0 0 0 0,0 0 0 0 0,0 1-1 0 0,1-1 1 0 0,-1 0 0 0 0,0 0-1 0 0,4 1 1 0 0,4-3-1284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9.50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368 67 1188 0 0,'0'-15'2157'0'0,"1"13"-1678"0"0,-1 0 1 0 0,0 0 0 0 0,0 1 0 0 0,0-1-1 0 0,0 0 1 0 0,0 0 0 0 0,0 0 0 0 0,0 0-1 0 0,-1 1 1 0 0,1-1 0 0 0,-1 0-1 0 0,1 0 1 0 0,-1 1 0 0 0,0-1 0 0 0,1 0-1 0 0,-2-1 1 0 0,0 2-319 0 0,1-1-1 0 0,-1 1 0 0 0,0 0 1 0 0,1 0-1 0 0,-1 0 0 0 0,0 0 1 0 0,0 0-1 0 0,0 0 0 0 0,0 1 1 0 0,1-1-1 0 0,-1 1 0 0 0,-3-1 1 0 0,-13-2 319 0 0,0 0 1 0 0,0 2 0 0 0,-1 0 0 0 0,1 1 0 0 0,0 1-1 0 0,-32 6 1 0 0,35-5-1109 0 0,0 2 0 0 0,0 0-1 0 0,0 0 1 0 0,1 1 0 0 0,0 1 0 0 0,0 1-1 0 0,0 0 1 0 0,-16 11 0 0 0,28-17 212 0 0,0 1 0 0 0,0-1 0 0 0,-1 1 0 0 0,1 0 1 0 0,0-1-1 0 0,1 1 0 0 0,-1 0 0 0 0,0 0 0 0 0,0 0 0 0 0,1 1 1 0 0,0-1-1 0 0,-1 0 0 0 0,1 1 0 0 0,0-1 0 0 0,0 0 0 0 0,0 1 1 0 0,0 0-1 0 0,0-1 0 0 0,1 1 0 0 0,-1-1 0 0 0,1 4 1 0 0,4 4-957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39.89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92 0 512 0 0,'-1'1'1081'0'0,"-20"30"10304"0"0,-10 19-6910 0 0,25-39-4228 0 0,0 0 1 0 0,1 1-1 0 0,1-1 1 0 0,-1 1-1 0 0,2 0 0 0 0,0 0 1 0 0,0 0-1 0 0,-1 23 1 0 0,4-30-244 0 0,1 0 0 0 0,0 1 0 0 0,0-1 1 0 0,0 0-1 0 0,1 0 0 0 0,0 0 0 0 0,0 0 1 0 0,0 0-1 0 0,0-1 0 0 0,1 1 0 0 0,0 0 0 0 0,0-1 1 0 0,0 0-1 0 0,0 0 0 0 0,1 0 0 0 0,0 0 1 0 0,-1 0-1 0 0,2-1 0 0 0,-1 0 0 0 0,5 4 0 0 0,-6-6-50 0 0,0 1 0 0 0,-1 0 0 0 0,1-1-1 0 0,0 1 1 0 0,0-1 0 0 0,0 0 0 0 0,0 0-1 0 0,1 0 1 0 0,-1-1 0 0 0,0 1 0 0 0,0-1-1 0 0,1 0 1 0 0,-1 1 0 0 0,0-1 0 0 0,0-1-1 0 0,1 1 1 0 0,-1 0 0 0 0,0-1 0 0 0,0 0-1 0 0,0 0 1 0 0,0 0 0 0 0,0 0 0 0 0,0 0-1 0 0,0 0 1 0 0,0-1 0 0 0,0 0 0 0 0,0 1-1 0 0,-1-1 1 0 0,1 0 0 0 0,-1 0 0 0 0,1-1-1 0 0,-1 1 1 0 0,0 0 0 0 0,3-4 0 0 0,0-2-64 0 0,0-1 0 0 0,0 1 1 0 0,-1-1-1 0 0,0 0 0 0 0,-1 0 0 0 0,0-1 1 0 0,0 1-1 0 0,-1 0 0 0 0,0-1 0 0 0,-1 0 1 0 0,0 0-1 0 0,0 1 0 0 0,-1-1 1 0 0,-1-12-1 0 0,0 15-36 0 0,0 0 0 0 0,0 0 0 0 0,0 0 0 0 0,-1 0 0 0 0,0 1 0 0 0,-1-1 0 0 0,1 1 0 0 0,-1-1 0 0 0,0 1-1 0 0,-1 0 1 0 0,-6-9 0 0 0,7 12-59 0 0,0-1 0 0 0,0 1 0 0 0,0 0 0 0 0,-1 0 0 0 0,1 1 0 0 0,-1-1 0 0 0,0 1 0 0 0,0-1 0 0 0,0 1 0 0 0,0 1 0 0 0,-8-4 0 0 0,4 2-616 0 0,5 2 391 0 0,0 0 0 0 0,1 0 0 0 0,-1 0-1 0 0,0 1 1 0 0,0-1 0 0 0,0 0 0 0 0,0 1-1 0 0,0 0 1 0 0,0 0 0 0 0,0 0-1 0 0,1 0 1 0 0,-1 0 0 0 0,0 1 0 0 0,-4 0-1 0 0,7 4-2353 0 0,4 0 1516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0.23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4 543 444 0 0,'29'22'6835'0'0,"-18"-18"-1261"0"0,-10-5-5444 0 0,-1 1 0 0 0,0 0 0 0 0,0 0 0 0 0,1 0 1 0 0,-1-1-1 0 0,0 1 0 0 0,0 0 0 0 0,0 0 0 0 0,0-1 0 0 0,1 1 0 0 0,-1 0 0 0 0,0-1 0 0 0,0 1 0 0 0,0 0 0 0 0,0-1 0 0 0,0 1 0 0 0,0 0 0 0 0,0-1 0 0 0,0 1 0 0 0,0 0 0 0 0,0 0 0 0 0,0-1 0 0 0,0 1 0 0 0,0 0 0 0 0,0-1 0 0 0,0 1 1 0 0,0 0-1 0 0,0-1 0 0 0,0 1 0 0 0,0 0 0 0 0,0-1 0 0 0,-1 1 0 0 0,1 0 0 0 0,0 0 0 0 0,0-1 0 0 0,-5-14 483 0 0,-6-18 198 0 0,2 0-1 0 0,-9-52 1 0 0,17 74-909 0 0,0 0 0 0 0,1 0-1 0 0,0 0 1 0 0,1 0 0 0 0,0 0 0 0 0,0 0-1 0 0,1 0 1 0 0,1 0 0 0 0,0 1 0 0 0,1-1 0 0 0,0 1-1 0 0,5-12 1 0 0,0 7-764 0 0,1 1 0 0 0,0 0 1 0 0,0 0-1 0 0,1 1 0 0 0,1 1 0 0 0,0 0 0 0 0,1 0 1 0 0,0 1-1 0 0,19-12 0 0 0,-4 6-966 0 0,0 2 0 0 0,1 0 1 0 0,0 2-1 0 0,32-10 0 0 0,-10 7 318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863 58 260 0 0,'10'-12'1001'0'0,"-5"7"-313"0"0,-1-1-1 0 0,1 1 0 0 0,0-1 1 0 0,1 1-1 0 0,-1 1 0 0 0,1-1 1 0 0,10-5 644 0 0,-20 15-907 0 0,1-1 0 0 0,-1 0 0 0 0,0 0 0 0 0,0 0 0 0 0,-1 0 0 0 0,1-1 0 0 0,-8 5 0 0 0,10-7-254 0 0,-22 15 67 0 0,0-2 0 0 0,-1-1 0 0 0,0-1 0 0 0,-1 0 0 0 0,-41 10 0 0 0,-143 25-79 0 0,19-7-1353 0 0,161-31 656 0 0,0 1 0 0 0,0 1-1 0 0,1 2 1 0 0,-29 17-1 0 0,49-25 65 0 0,0 1 0 0 0,0 0 0 0 0,1 0 0 0 0,0 1-1 0 0,0 0 1 0 0,1 1 0 0 0,0 0 0 0 0,0 0-1 0 0,1 0 1 0 0,0 1 0 0 0,1 0 0 0 0,0 0 0 0 0,0 0-1 0 0,-4 13 1 0 0,3 0-626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0.58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6 48 16 0 0,'-1'-17'863'0'0,"-3"-13"12860"0"0,4 53-10545 0 0,3 87-848 0 0,24 148-1 0 0,39 108-4230 0 0,-54-307 1277 0 0,-2 0-865 0 0,17 74-4176 0 0,-24-121 4514 0 0,1-1 1 0 0,0 1-1 0 0,1-1 1 0 0,0 0-1 0 0,1 0 1 0 0,0 0-1 0 0,1-1 0 0 0,11 14 1 0 0,-7-14-691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0.93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31 302 476 0 0,'3'-12'1274'0'0,"4"-24"2060"0"0,-7 35-3030 0 0,1 0 1 0 0,-1 0 0 0 0,0 0-1 0 0,0 0 1 0 0,1 0 0 0 0,-1 0-1 0 0,0 0 1 0 0,1 0 0 0 0,-1 0-1 0 0,1 0 1 0 0,-1 1-1 0 0,1-1 1 0 0,0 0 0 0 0,-1 0-1 0 0,1 0 1 0 0,0 1 0 0 0,0-1-1 0 0,-1 0 1 0 0,1 1 0 0 0,0-1-1 0 0,0 1 1 0 0,0-1-1 0 0,1 0 1 0 0,-1 1-128 0 0,0 1 0 0 0,0-1 1 0 0,-1 1-1 0 0,1 0 0 0 0,0-1 0 0 0,0 1 0 0 0,-1 0 0 0 0,1-1 1 0 0,0 1-1 0 0,-1 0 0 0 0,1 0 0 0 0,-1 0 0 0 0,1-1 0 0 0,-1 1 0 0 0,1 0 1 0 0,-1 0-1 0 0,0 0 0 0 0,1 0 0 0 0,-1 0 0 0 0,0 0 0 0 0,1 2 0 0 0,6 29 650 0 0,-6-23-480 0 0,13 78-100 0 0,-6-26-2852 0 0,5-4-6353 0 0,-12-51 6439 0 0</inkml:trace>
  <inkml:trace contextRef="#ctx0" brushRef="#br0" timeOffset="1">6 79 464 0 0,'-1'-15'1529'0'0,"-1"-7"2071"0"0,0-3 1801 0 0,2 8-1092 0 0,8 18-6058 0 0,0 1-1 0 0,0-1 0 0 0,0 1 0 0 0,0 1 1 0 0,-1 0-1 0 0,13 5 0 0 0,0 3 154 0 0,0-2 257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1.281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134 1 536 0 0,'0'0'77'0'0,"0"0"0"0"0,0 0 0 0 0,0 0 0 0 0,1 0 0 0 0,-1 0 0 0 0,0-1 0 0 0,0 1-1 0 0,0 0 1 0 0,1 0 0 0 0,-1 0 0 0 0,0 0 0 0 0,0 0 0 0 0,1 0 0 0 0,-1 0 0 0 0,0 0 0 0 0,0 0 0 0 0,0 0 0 0 0,1 0 0 0 0,-1 0 0 0 0,0 1-1 0 0,0-1 1 0 0,0 0 0 0 0,1 0 0 0 0,-1 0 0 0 0,0 0 0 0 0,0 0 0 0 0,0 0 0 0 0,1 0 0 0 0,-1 1 0 0 0,0-1 0 0 0,0 0 0 0 0,0 0 0 0 0,0 0-1 0 0,0 0 1 0 0,1 0 0 0 0,-1 1 0 0 0,0-1 0 0 0,0 0 0 0 0,0 0 0 0 0,0 0 0 0 0,0 1 0 0 0,0-1 0 0 0,0 0 0 0 0,0 0 0 0 0,0 1 0 0 0,0-1-1 0 0,0 0 1 0 0,0 0 0 0 0,0 0 0 0 0,0 1 0 0 0,0-1 0 0 0,0 0 0 0 0,0 0 0 0 0,0 0 0 0 0,0 1 0 0 0,0-1 0 0 0,-14 15 1493 0 0,-33 17-698 0 0,44-30-547 0 0,-4 3-53 0 0,1 0 0 0 0,0 0 1 0 0,1 1-1 0 0,-1-1 0 0 0,1 1 0 0 0,0 0 0 0 0,0 1 0 0 0,1-1 1 0 0,0 1-1 0 0,0 0 0 0 0,1 0 0 0 0,0 0 0 0 0,0 0 0 0 0,0 1 1 0 0,1-1-1 0 0,0 1 0 0 0,-1 15 0 0 0,4-19 3 0 0,-1 0-1 0 0,2 0 1 0 0,-1 0-1 0 0,0 0 1 0 0,1 0-1 0 0,0 0 0 0 0,0 0 1 0 0,0 0-1 0 0,0 0 1 0 0,0-1-1 0 0,1 1 1 0 0,0-1-1 0 0,0 0 1 0 0,0 0-1 0 0,0 0 1 0 0,0 0-1 0 0,0 0 1 0 0,8 3-1 0 0,10 9 456 0 0,46 21 0 0 0,-50-28-652 0 0,2 2-170 0 0,-7-5 118 0 0,0 1 1 0 0,-1 0-1 0 0,1 1 1 0 0,-1 0-1 0 0,-1 1 1 0 0,12 11-1 0 0,-20-17-115 0 0,0 0-1 0 0,-1 0 1 0 0,1 0-1 0 0,-1 1 0 0 0,1-1 1 0 0,-1 1-1 0 0,0-1 1 0 0,0 1-1 0 0,0-1 0 0 0,0 1 1 0 0,0 0-1 0 0,-1 0 1 0 0,1-1-1 0 0,-1 1 0 0 0,1 0 1 0 0,-1 0-1 0 0,0 0 1 0 0,0-1-1 0 0,-1 1 0 0 0,1 0 1 0 0,-1 0-1 0 0,1 0 1 0 0,-1-1-1 0 0,0 1 0 0 0,0 0 1 0 0,0-1-1 0 0,0 1 1 0 0,0-1-1 0 0,-1 1 0 0 0,1-1 1 0 0,-1 0-1 0 0,0 1 1 0 0,1-1-1 0 0,-5 4 0 0 0,2-2-480 0 0,0 0-1 0 0,-1 1 0 0 0,1-2 1 0 0,-1 1-1 0 0,0 0 0 0 0,1-1 0 0 0,-2 0 1 0 0,1 0-1 0 0,-9 4 0 0 0,11-6 165 0 0,0 0 1 0 0,0 0-1 0 0,0 0 0 0 0,0-1 1 0 0,0 1-1 0 0,0-1 0 0 0,-1 1 1 0 0,1-1-1 0 0,0 0 1 0 0,0 0-1 0 0,0 0 0 0 0,-1-1 1 0 0,1 1-1 0 0,0-1 0 0 0,0 0 1 0 0,0 0-1 0 0,0 0 0 0 0,0 0 1 0 0,-4-3-1 0 0,-8-4-1107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1.650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88 21 344 0 0,'0'-1'179'0'0,"1"0"-1"0"0,-1 0 1 0 0,1-1-1 0 0,-1 1 1 0 0,1 0 0 0 0,0 0-1 0 0,-1 0 1 0 0,1 0-1 0 0,0 0 1 0 0,0 0 0 0 0,0 0-1 0 0,0 0 1 0 0,0 0-1 0 0,0 0 1 0 0,0 0 0 0 0,0 1-1 0 0,0-1 1 0 0,0 0-1 0 0,2 0 1 0 0,-2 1-56 0 0,-1 0-1 0 0,1 0 1 0 0,0 1 0 0 0,-1-1-1 0 0,1 0 1 0 0,0 0-1 0 0,-1 1 1 0 0,1-1 0 0 0,0 0-1 0 0,-1 1 1 0 0,1-1-1 0 0,-1 0 1 0 0,1 1 0 0 0,-1-1-1 0 0,1 1 1 0 0,-1-1 0 0 0,1 1-1 0 0,-1 0 1 0 0,0-1-1 0 0,1 1 1 0 0,-1-1 0 0 0,0 1-1 0 0,1 0 1 0 0,-1-1 0 0 0,0 1-1 0 0,0-1 1 0 0,0 1-1 0 0,1 0 1 0 0,-1 0 0 0 0,0-1-1 0 0,0 1 1 0 0,0 0 0 0 0,0-1-1 0 0,0 1 1 0 0,0 0-1 0 0,0-1 1 0 0,-1 1 0 0 0,1 0-1 0 0,0-1 1 0 0,-1 2-1 0 0,6 132 7191 0 0,11 70-4569 0 0,-8-105-2694 0 0,15 119-1764 0 0,-15-174-1920 0 0,15 52 0 0 0,-21-91 3046 0 0,-1-1 1 0 0,1 1 0 0 0,0-1 0 0 0,1 1-1 0 0,-1-1 1 0 0,1 0 0 0 0,0 0 0 0 0,0 0 0 0 0,0-1-1 0 0,1 1 1 0 0,3 3 0 0 0,3 0-1194 0 0</inkml:trace>
  <inkml:trace contextRef="#ctx0" brushRef="#br0" timeOffset="1">409 649 180 0 0,'2'-20'2511'0'0,"-2"19"-2052"0"0,1-1 0 0 0,-1 1-1 0 0,0-1 1 0 0,0 1 0 0 0,0-1-1 0 0,0 1 1 0 0,0-1 0 0 0,0 1-1 0 0,0-1 1 0 0,0 1 0 0 0,-1-1-1 0 0,1 1 1 0 0,-2-3 0 0 0,1 2-224 0 0,-1 1 0 0 0,1 0 0 0 0,-1 0 0 0 0,1-1 0 0 0,-1 1 0 0 0,0 0 0 0 0,1 0 0 0 0,-1 1 0 0 0,0-1 0 0 0,0 0 0 0 0,0 0 0 0 0,0 1 0 0 0,0-1 0 0 0,0 1 0 0 0,-3 0 0 0 0,-26-6 1226 0 0,-1 3 1 0 0,-62-1-1 0 0,76 5-2295 0 0,0 0-1 0 0,0 1 1 0 0,0 1 0 0 0,0 1 0 0 0,0 0-1 0 0,-28 12 1 0 0,41-14 4 0 0,0 1-1 0 0,-1 1 1 0 0,1-1 0 0 0,0 1-1 0 0,1-1 1 0 0,-1 2 0 0 0,1-1-1 0 0,-1 0 1 0 0,1 1 0 0 0,-4 6 0 0 0,-2 3-830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2.22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0 165 620 0 0,'112'-44'7276'0'0,"-66"27"-1849"0"0,72-37 0 0 0,-117 54-5411 0 0,0-1 1 0 0,0 1 0 0 0,1-1 0 0 0,-1 0 0 0 0,0 1-1 0 0,0-1 1 0 0,0 0 0 0 0,0 0 0 0 0,0 0-1 0 0,0 0 1 0 0,-1 0 0 0 0,1 0 0 0 0,0 0-1 0 0,0 0 1 0 0,-1 0 0 0 0,1 0 0 0 0,0 0 0 0 0,-1 0-1 0 0,1-1 1 0 0,0-1 0 0 0,-1 2-41 0 0,-1 0 0 0 0,1 0 1 0 0,0 0-1 0 0,0 0 0 0 0,-1 0 0 0 0,1 1 1 0 0,0-1-1 0 0,-1 0 0 0 0,1 0 0 0 0,-1 0 0 0 0,1 0 1 0 0,-1 1-1 0 0,1-1 0 0 0,-1 0 0 0 0,0 1 1 0 0,1-1-1 0 0,-1 0 0 0 0,0 1 0 0 0,1-1 1 0 0,-1 1-1 0 0,-1-2 0 0 0,-1 1-72 0 0,0-1-1 0 0,-1 1 1 0 0,1 0 0 0 0,0-1-1 0 0,0 1 1 0 0,0 1 0 0 0,-1-1-1 0 0,1 0 1 0 0,0 1 0 0 0,-1 0-1 0 0,1 0 1 0 0,-1 0 0 0 0,1 0-1 0 0,0 0 1 0 0,-5 2 0 0 0,-3 2-74 0 0,0 1 0 0 0,0 1 0 0 0,0 0 0 0 0,1 0 0 0 0,0 1 0 0 0,1 0 0 0 0,0 1 0 0 0,0 0 0 0 0,0 0 0 0 0,1 1 0 0 0,0 0 0 0 0,1 1 0 0 0,0 0 0 0 0,0 0 0 0 0,-6 13 0 0 0,6-9 169 0 0,0 0 0 0 0,1 0 0 0 0,1 1 0 0 0,0 0-1 0 0,1 0 1 0 0,0 0 0 0 0,2 0 0 0 0,-1 1 0 0 0,2-1-1 0 0,0 1 1 0 0,2 20 0 0 0,-1-32 60 0 0,0 0-1 0 0,1 0 1 0 0,-1 0 0 0 0,1 0-1 0 0,0 0 1 0 0,0 0 0 0 0,0 0-1 0 0,1-1 1 0 0,0 1 0 0 0,-1 0-1 0 0,1-1 1 0 0,1 1-1 0 0,-1-1 1 0 0,0 0 0 0 0,1 0-1 0 0,-1 0 1 0 0,1 0 0 0 0,0 0-1 0 0,0 0 1 0 0,0-1 0 0 0,1 1-1 0 0,-1-1 1 0 0,1 0 0 0 0,-1 0-1 0 0,1 0 1 0 0,0-1 0 0 0,-1 1-1 0 0,1-1 1 0 0,0 0 0 0 0,0 0-1 0 0,0 0 1 0 0,0 0 0 0 0,0-1-1 0 0,0 0 1 0 0,5 0-1 0 0,1 0-36 0 0,-1-1 0 0 0,1-1 0 0 0,0 1 0 0 0,-1-2 0 0 0,1 1 0 0 0,-1-1 0 0 0,0 0 0 0 0,0-1 0 0 0,0 0 0 0 0,-1-1-1 0 0,1 0 1 0 0,-1 0 0 0 0,15-13 0 0 0,-12 8-20 0 0,-1-1 1 0 0,1-1-1 0 0,-2 0 0 0 0,0 0 1 0 0,0-1-1 0 0,-1 0 0 0 0,-1 0 1 0 0,0-1-1 0 0,5-15 0 0 0,-1-3-3 0 0,-2-1 0 0 0,-1 0 0 0 0,3-34 0 0 0,-9 53 21 0 0,-2 10 23 0 0,-1 1 0 0 0,2-1 0 0 0,-1 1 0 0 0,0-1 0 0 0,1 1 0 0 0,-1-1 0 0 0,1 1 0 0 0,0-1 0 0 0,0 1 0 0 0,1 0 0 0 0,-1 0 0 0 0,4-7 0 0 0,-2 14 2 0 0,1 1-1 0 0,-1-1 1 0 0,-1 0-1 0 0,1 1 1 0 0,-1-1-1 0 0,1 1 1 0 0,-1 0 0 0 0,0 0-1 0 0,0 5 1 0 0,65 180-103 0 0,-67-188 51 0 0,1 0 0 0 0,-1 0 0 0 0,1 0 1 0 0,-1 0-1 0 0,1-1 0 0 0,0 1 0 0 0,0 0 0 0 0,0-1 0 0 0,0 1 0 0 0,0 0 0 0 0,0-1 0 0 0,0 1 0 0 0,0-1 0 0 0,1 0 0 0 0,-1 1 0 0 0,2 0 0 0 0,-2-3 5 0 0,1 0-1 0 0,-1 0 1 0 0,0 0-1 0 0,0-1 1 0 0,0 1-1 0 0,-1 0 0 0 0,1-1 1 0 0,0 1-1 0 0,0 0 1 0 0,-1-1-1 0 0,1 1 1 0 0,-1-1-1 0 0,1 1 1 0 0,-1-1-1 0 0,0 1 1 0 0,1-1-1 0 0,-1 0 1 0 0,0 1-1 0 0,0-1 0 0 0,0-2 1 0 0,1-6 14 0 0,1-7 243 0 0,1 0 0 0 0,1 0 1 0 0,0 0-1 0 0,1 0 1 0 0,12-26-1 0 0,-16 42-238 0 0,0-1-1 0 0,-1 1 1 0 0,1 0 0 0 0,0 1-1 0 0,0-1 1 0 0,0 0-1 0 0,0 0 1 0 0,0 0 0 0 0,0 0-1 0 0,0 1 1 0 0,0-1 0 0 0,0 0-1 0 0,0 1 1 0 0,0-1-1 0 0,1 1 1 0 0,-1 0 0 0 0,0-1-1 0 0,0 1 1 0 0,0 0 0 0 0,1 0-1 0 0,-1-1 1 0 0,0 1-1 0 0,0 0 1 0 0,1 0 0 0 0,-1 0-1 0 0,0 1 1 0 0,0-1 0 0 0,1 0-1 0 0,-1 0 1 0 0,0 1 0 0 0,0-1-1 0 0,1 1 1 0 0,-1-1-1 0 0,0 1 1 0 0,0-1 0 0 0,0 1-1 0 0,0 0 1 0 0,0-1 0 0 0,0 1-1 0 0,1 1 1 0 0,46 41-993 0 0,-40-35 519 0 0,29 29-1907 0 0,-22-21-258 0 0,0-1 0 0 0,2 0 0 0 0,0 0-1 0 0,36 22 1 0 0,-28-25 715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2.82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2 1732 0 0,'1'0'345'0'0,"0"0"1"0"0,-1-1-1 0 0,1 1 0 0 0,0 0 0 0 0,-1 0 0 0 0,1 0 1 0 0,0 0-1 0 0,-1 0 0 0 0,1 0 0 0 0,0 0 0 0 0,-1 0 1 0 0,1 0-1 0 0,0 0 0 0 0,-1 0 0 0 0,1 0 0 0 0,-1 0 1 0 0,1 0-1 0 0,0 1 0 0 0,-1-1 0 0 0,1 0 0 0 0,0 0 1 0 0,-1 1-1 0 0,1-1 0 0 0,-1 1 0 0 0,1-1 0 0 0,-1 0 1 0 0,1 2-1 0 0,12 19 3737 0 0,-2 26-1598 0 0,2 37-1299 0 0,0 6-3631 0 0,-9-30-10201 0 0,-5-68 10470 0 0,-3-5 446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3.23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67 692 0 0,'16'-67'10934'0'0,"-6"70"-15594"0"0,10 8 2062 0 0,-7 4 2939 0 0,-2 1 0 0 0,0 0-1 0 0,-1 1 1 0 0,0 0 0 0 0,12 33-1 0 0,28 100 3986 0 0,-8-18-326 0 0,-11-34-662 0 0,-31-97-3331 0 0,0-1 1 0 0,0 0 0 0 0,0 0 0 0 0,0 0-1 0 0,0 0 1 0 0,0 1 0 0 0,0-1 0 0 0,0 0-1 0 0,0 0 1 0 0,0 0 0 0 0,0 0 0 0 0,1 1-1 0 0,-1-1 1 0 0,0 0 0 0 0,0 0 0 0 0,0 0-1 0 0,0 0 1 0 0,0 0 0 0 0,0 1 0 0 0,0-1-1 0 0,0 0 1 0 0,0 0 0 0 0,1 0 0 0 0,-1 0-1 0 0,0 0 1 0 0,0 0 0 0 0,0 0 0 0 0,0 1-1 0 0,0-1 1 0 0,0 0 0 0 0,1 0 0 0 0,-1 0-1 0 0,0 0 1 0 0,0 0 0 0 0,0 0 0 0 0,0 0-1 0 0,1 0 1 0 0,-1 0 0 0 0,0 0-1 0 0,0 0 1 0 0,0 0 0 0 0,0 0 0 0 0,1 0-1 0 0,-1 0 1 0 0,0 0 0 0 0,0 0 0 0 0,0 0-1 0 0,0 0 1 0 0,1 0 0 0 0,-1 0 0 0 0,0 0-1 0 0,0 0 1 0 0,0 0 0 0 0,1-1 0 0 0,4-11 162 0 0,2-16-89 0 0,-4 3-114 0 0,-2 8 73 0 0,1 0 0 0 0,0 0-1 0 0,1 0 1 0 0,1 0 0 0 0,10-26 0 0 0,-12 40-62 0 0,-1 0 0 0 0,0 0 0 0 0,1 1 0 0 0,0-1 0 0 0,0 0-1 0 0,0 1 1 0 0,0 0 0 0 0,0-1 0 0 0,0 1 0 0 0,0 0 0 0 0,1 0 0 0 0,-1 0-1 0 0,1 1 1 0 0,0-1 0 0 0,-1 0 0 0 0,1 1 0 0 0,0 0 0 0 0,0 0 0 0 0,0 0 0 0 0,0 0-1 0 0,0 0 1 0 0,0 0 0 0 0,0 1 0 0 0,0-1 0 0 0,0 1 0 0 0,0 0 0 0 0,0 0 0 0 0,1 0-1 0 0,-1 1 1 0 0,0-1 0 0 0,0 1 0 0 0,0 0 0 0 0,0-1 0 0 0,0 1 0 0 0,0 1 0 0 0,0-1-1 0 0,5 3 1 0 0,11 5-1130 0 0,-1 1-1 0 0,0 1 0 0 0,31 24 1 0 0,-36-24-139 0 0,0-1 1 0 0,1-1-1 0 0,0 0 1 0 0,0-1 0 0 0,1 0-1 0 0,0-1 1 0 0,17 4-1 0 0,-16-8-283 0 0,-1-5 248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3.71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231 143 600 0 0,'45'-55'3191'0'0,"-42"50"-2918"0"0,1 1 1 0 0,-2-1-1 0 0,1 0 0 0 0,0 0 1 0 0,-1 0-1 0 0,0 0 0 0 0,0 0 1 0 0,-1 0-1 0 0,1 0 1 0 0,0-10-1 0 0,-2 14-250 0 0,0 0 0 0 0,0 0 0 0 0,0 0 0 0 0,0 0 0 0 0,0 0 0 0 0,0 0 0 0 0,-1 0 0 0 0,1 1 0 0 0,0-1 0 0 0,-1 0 0 0 0,1 0 0 0 0,0 0 0 0 0,-1 0 0 0 0,1 1 0 0 0,-1-1 0 0 0,1 0 0 0 0,-1 1 0 0 0,1-1 0 0 0,-1 0 0 0 0,0 1 0 0 0,1-1-1 0 0,-1 0 1 0 0,0 1 0 0 0,0-1 0 0 0,1 1 0 0 0,-3-1 0 0 0,-26-2 206 0 0,-30 19-69 0 0,58-15-139 0 0,-8 2 45 0 0,0 1 0 0 0,1 0 0 0 0,-1 1 0 0 0,1 0 0 0 0,0 0 0 0 0,1 0 1 0 0,-1 1-1 0 0,-12 13 0 0 0,13-11 104 0 0,1 0 0 0 0,0 0 0 0 0,0 0 1 0 0,1 1-1 0 0,0-1 0 0 0,1 1 1 0 0,0 0-1 0 0,0 1 0 0 0,1-1 0 0 0,0 1 1 0 0,0 0-1 0 0,-1 16 0 0 0,3-18-62 0 0,0 0 1 0 0,1 0-1 0 0,0 0 0 0 0,1 0 0 0 0,0 0 1 0 0,0 0-1 0 0,0 0 0 0 0,1-1 0 0 0,0 1 1 0 0,1 0-1 0 0,0-1 0 0 0,0 0 0 0 0,1 1 0 0 0,-1-1 1 0 0,1-1-1 0 0,1 1 0 0 0,0 0 0 0 0,0-1 1 0 0,0 0-1 0 0,0 0 0 0 0,1-1 0 0 0,0 0 1 0 0,0 0-1 0 0,1 0 0 0 0,-1 0 0 0 0,1-1 1 0 0,0 0-1 0 0,0-1 0 0 0,9 4 0 0 0,-14-6-101 0 0,1 0-1 0 0,0 0 1 0 0,0 0-1 0 0,0 0 1 0 0,0 0-1 0 0,0-1 0 0 0,-1 1 1 0 0,1-1-1 0 0,0 0 1 0 0,0 0-1 0 0,0 0 1 0 0,0 0-1 0 0,0 0 1 0 0,0-1-1 0 0,0 1 1 0 0,0-1-1 0 0,0 0 0 0 0,0 0 1 0 0,0 0-1 0 0,0 0 1 0 0,2-2-1 0 0,-2 0-4 0 0,0 1-1 0 0,0-1 1 0 0,0 0-1 0 0,0 0 1 0 0,-1-1-1 0 0,1 1 1 0 0,-1 0-1 0 0,0-1 1 0 0,0 0-1 0 0,0 1 1 0 0,-1-1-1 0 0,1 0 1 0 0,1-6-1 0 0,1-6-5 0 0,-1-1-1 0 0,-1 1 1 0 0,0-1-1 0 0,-2 0 1 0 0,1 0-1 0 0,-4-18 1 0 0,-11-60 328 0 0,12 84 1186 0 0,3 14 1566 0 0,11 48-1828 0 0,20 53-1 0 0,4 17-839 0 0,-1 17-218 0 0,-4-23-143 0 0,20 157 0 0 0,-50-266-86 0 0,-1 1-1 0 0,1 0 1 0 0,-1 0-1 0 0,-1-1 1 0 0,1 1-1 0 0,-1 0 1 0 0,0-1-1 0 0,-1 1 0 0 0,0 0 1 0 0,0-1-1 0 0,0 0 1 0 0,0 1-1 0 0,-1-1 1 0 0,0 0-1 0 0,-1 0 1 0 0,1-1-1 0 0,-1 1 1 0 0,-6 5-1 0 0,6-7-64 0 0,0 0 0 0 0,-1 0 0 0 0,0-1 0 0 0,0 1-1 0 0,0-1 1 0 0,0 0 0 0 0,0-1 0 0 0,-1 0-1 0 0,1 1 1 0 0,-1-2 0 0 0,0 1 0 0 0,1-1-1 0 0,-1 0 1 0 0,0 0 0 0 0,0 0 0 0 0,0-1-1 0 0,0 0 1 0 0,0 0 0 0 0,1 0 0 0 0,-12-3-1 0 0,2 0-507 0 0,0-1 0 0 0,1-1 0 0 0,-1 0-1 0 0,1-1 1 0 0,0 0 0 0 0,0-1-1 0 0,1-1 1 0 0,0 0 0 0 0,0-1 0 0 0,1 0-1 0 0,-14-14 1 0 0,12 10-525 0 0,1-2 0 0 0,0 1 0 0 0,1-1-1 0 0,1-1 1 0 0,0 0 0 0 0,1-1 0 0 0,1 0 0 0 0,-10-27 0 0 0,8 12-298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4.07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164 2 972 0 0,'2'0'438'0'0,"0"-1"1"0"0,0 1-1 0 0,0 0 0 0 0,0 0 1 0 0,1 0-1 0 0,-1 0 0 0 0,0 0 1 0 0,0 0-1 0 0,0 0 0 0 0,0 1 1 0 0,0-1-1 0 0,0 1 0 0 0,0 0 1 0 0,0-1-1 0 0,0 1 0 0 0,0 0 1 0 0,-1 0-1 0 0,4 2 0 0 0,-2 0 20 0 0,0-1 0 0 0,-1 1 0 0 0,1 0 0 0 0,-1 0-1 0 0,0 0 1 0 0,0 0 0 0 0,0 0 0 0 0,0 0 0 0 0,2 6-1 0 0,1 3 229 0 0,-1 1-1 0 0,-1-1 0 0 0,0 1 1 0 0,2 23-1 0 0,-4-26-644 0 0,-1 0 1 0 0,0-1 0 0 0,-1 1-1 0 0,0-1 1 0 0,0 1-1 0 0,-1-1 1 0 0,0 1-1 0 0,-4 9 1 0 0,1-7-590 0 0,0 0 0 0 0,0-1 0 0 0,-2 0 1 0 0,1 0-1 0 0,-13 15 0 0 0,4-8-1061 0 0,-1-2-1 0 0,-1 0 1 0 0,0-1-1 0 0,-1 0 1 0 0,0-2-1 0 0,-31 18 1 0 0,9-10-337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6.89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117 20 1188 0 0,'-3'-5'684'0'0,"-10"-9"10148"0"0,5 16-4373 0 0,3 8-5153 0 0,4-4-1129 0 0,1-1 0 0 0,0 0-1 0 0,1 0 1 0 0,0 0 0 0 0,-1 1-1 0 0,2-1 1 0 0,-1 0 0 0 0,4 9-1 0 0,0 4 14 0 0,10 43 28 0 0,0-4-196 0 0,-2 2 1 0 0,-3 0 0 0 0,3 85-1 0 0,-12-140-79 0 0,-1 0-1 0 0,0 0 0 0 0,-1 0 0 0 0,1 0 1 0 0,-1 0-1 0 0,0 0 0 0 0,0 0 0 0 0,0 0 1 0 0,0 0-1 0 0,-1 0 0 0 0,1-1 0 0 0,-1 1 1 0 0,-2 3-1 0 0,3-6 19 0 0,0 0 0 0 0,1-1 0 0 0,-1 1 0 0 0,0 0 0 0 0,0-1 0 0 0,1 1 0 0 0,-1-1 0 0 0,0 1 0 0 0,0-1 0 0 0,0 1 0 0 0,0-1 0 0 0,0 0 0 0 0,0 0 0 0 0,0 1 0 0 0,1-1 0 0 0,-1 0 0 0 0,0 0 0 0 0,0 0 0 0 0,0 0 0 0 0,0 0 0 0 0,-2 0 0 0 0,0-1-33 0 0,1 0 0 0 0,-1 0 0 0 0,1 0 0 0 0,-1 0 0 0 0,1 0 0 0 0,-1-1 0 0 0,1 1 0 0 0,-1-1 0 0 0,1 1 0 0 0,0-1 0 0 0,-2-2 0 0 0,-7-7-432 0 0,0-1 0 0 0,0-1 0 0 0,1 1 1 0 0,1-2-1 0 0,-13-23 0 0 0,18 30 428 0 0,0-1 0 0 0,0 0 0 0 0,1 0 0 0 0,0 0 0 0 0,1 0 0 0 0,0 0 0 0 0,0-1 1 0 0,0 1-1 0 0,1-1 0 0 0,0 1 0 0 0,1-1 0 0 0,1-11 0 0 0,0 17 188 0 0,0 0 0 0 0,0 0 0 0 0,0-1 0 0 0,1 1 0 0 0,0 0 0 0 0,-1 0 0 0 0,1 0 0 0 0,0 1 1 0 0,0-1-1 0 0,1 0 0 0 0,-1 1 0 0 0,1-1 0 0 0,-1 1 0 0 0,1 0 0 0 0,0 0 0 0 0,0 0 0 0 0,0 0 0 0 0,0 0 0 0 0,0 1 1 0 0,0-1-1 0 0,0 1 0 0 0,0 0 0 0 0,1 0 0 0 0,-1 0 0 0 0,0 0 0 0 0,7 0 0 0 0,11-2 110 0 0,1 2-1 0 0,-1 0 1 0 0,27 2-1 0 0,-18 0-123 0 0,180-11-781 0 0,-69-3-7910 0 0,-136 13 7710 0 0,1-1-1 0 0,-1 1 1 0 0,1 0-1 0 0,0 0 1 0 0,-1 1-1 0 0,1-1 1 0 0,-1 1 0 0 0,7 2-1 0 0,-1 2-1052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60 108 116 0 0,'8'-54'899'0'0,"-1"1"1468"0"0,-19 85-723 0 0,0-6-1230 0 0,-4 42-32 0 0,3 1 1 0 0,3 0-1 0 0,3 0 0 0 0,3 1 1 0 0,5 71-1 0 0,48 349 909 0 0,-40-422-1098 0 0,147 703 896 0 0,-121-623-1034 0 0,89 317 257 0 0,41 195-709 0 0,-156-596-1284 0 0,-2 1-1 0 0,-2 70 1 0 0,-11-91-2590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7.43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45 37 1096 0 0,'-3'-14'1690'0'0,"-6"-5"5228"0"0,-1 15-636 0 0,2 21-3139 0 0,1 29-1509 0 0,0 84 0 0 0,22 137-1562 0 0,-7-174-120 0 0,26 131-2227 0 0,0-78-2680 0 0,-29-128 3491 0 0,1 1 0 0 0,0-1-1 0 0,11 19 1 0 0,-13-30 731 0 0,-1 0 0 0 0,2 0-1 0 0,-1 0 1 0 0,1-1 0 0 0,0 1 0 0 0,0-1-1 0 0,0 0 1 0 0,1-1 0 0 0,12 10 0 0 0,-1-5-921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7.79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460 134 272 0 0,'-1'-6'600'0'0,"-1"-1"-1"0"0,0 1 1 0 0,0-1 0 0 0,-1 1 0 0 0,0 0-1 0 0,0 0 1 0 0,0 0 0 0 0,-1 0-1 0 0,0 0 1 0 0,0 1 0 0 0,0-1 0 0 0,-1 1-1 0 0,1 1 1 0 0,-1-1 0 0 0,-1 0-1 0 0,1 1 1 0 0,-9-5 0 0 0,5 5-68 0 0,0-1 1 0 0,0 1-1 0 0,-1 1 1 0 0,0 0-1 0 0,0 0 1 0 0,0 1-1 0 0,0 0 1 0 0,0 1-1 0 0,0 0 1 0 0,-1 1-1 0 0,-11 0 1 0 0,-6 3-747 0 0,0 1 0 0 0,-50 15 0 0 0,26-6-3498 0 0,0-4-3701 0 0,40-11 3651 0 0,7-3 2342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8.144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6 1100 0 0,'0'0'158'0'0,"0"0"-1"0"0,3-5 3467 0 0,-3 5-3466 0 0,0 0-1 0 0,0 0 1 0 0,0 0 0 0 0,1 0-1 0 0,-1 0 1 0 0,0 0-1 0 0,0 0 1 0 0,0 0-1 0 0,1 0 1 0 0,-1 0 0 0 0,0 0-1 0 0,0 0 1 0 0,0 0-1 0 0,1 0 1 0 0,-1 0-1 0 0,0 0 1 0 0,0 0 0 0 0,0 0-1 0 0,1 0 1 0 0,-1 0-1 0 0,0 0 1 0 0,1 1 1102 0 0,0-1-1102 0 0,4 19 4535 0 0,0 42-1506 0 0,-4-42-2075 0 0,5 201 1552 0 0,25 262-2381 0 0,-10-262-749 0 0,-21-219 461 0 0,0-1 1 0 0,0 1-1 0 0,0 0 1 0 0,0 0-1 0 0,0-1 1 0 0,0 1 0 0 0,0 0-1 0 0,0 0 1 0 0,0 0-1 0 0,0-1 1 0 0,1 1-1 0 0,-1 0 1 0 0,0 0-1 0 0,1-1 1 0 0,-1 1 0 0 0,0 0-1 0 0,1-1 1 0 0,-1 1-1 0 0,1 0 1 0 0,-1-1-1 0 0,1 1 1 0 0,-1-1-1 0 0,1 1 1 0 0,0-1 0 0 0,-1 1-1 0 0,1-1 1 0 0,1 1-1 0 0,12-14-57 0 0,8-34 35 0 0,-7 2 22 0 0,-11 27 11 0 0,1 1 0 0 0,1 0-1 0 0,1 0 1 0 0,0 1-1 0 0,1 0 1 0 0,1 0-1 0 0,0 1 1 0 0,19-23 0 0 0,-25 36-23 0 0,-1 0 0 0 0,2 0 1 0 0,-1 0-1 0 0,0 0 1 0 0,0 0-1 0 0,1 1 0 0 0,-1-1 1 0 0,0 1-1 0 0,1 0 0 0 0,-1 0 1 0 0,1 1-1 0 0,0-1 1 0 0,-1 1-1 0 0,1 0 0 0 0,0-1 1 0 0,-1 2-1 0 0,1-1 0 0 0,0 0 1 0 0,-1 1-1 0 0,1-1 1 0 0,-1 1-1 0 0,7 2 0 0 0,9 4-601 0 0,0 0-1 0 0,33 18 0 0 0,-35-16-115 0 0,72 28-5307 0 0,-78-33 4584 0 0,-1-1 0 0 0,1-1 0 0 0,0 0 0 0 0,0-1 0 0 0,0 0 0 0 0,18-1 0 0 0,-13-2-55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8.494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211 88 656 0 0,'1'-2'231'0'0,"0"0"0"0"0,0 0 0 0 0,0 0 1 0 0,0 0-1 0 0,-1 0 0 0 0,1 0 0 0 0,-1 0 0 0 0,1 0 0 0 0,-1 0 0 0 0,0-1 0 0 0,0 1 1 0 0,0 0-1 0 0,0 0 0 0 0,0 0 0 0 0,-1 0 0 0 0,0-3 0 0 0,0 3-153 0 0,0 1 0 0 0,0-1 0 0 0,0 1 0 0 0,0 0 0 0 0,0 0 0 0 0,-1 0 0 0 0,1-1-1 0 0,0 1 1 0 0,-1 0 0 0 0,1 1 0 0 0,-1-1 0 0 0,1 0 0 0 0,-1 0 0 0 0,1 0 0 0 0,-1 1 0 0 0,0-1 0 0 0,1 1 0 0 0,-1 0 0 0 0,0-1 0 0 0,1 1-1 0 0,-1 0 1 0 0,0 0 0 0 0,-2 0 0 0 0,-3 0 92 0 0,0-1 0 0 0,-1 1-1 0 0,1 1 1 0 0,0 0 0 0 0,0 0-1 0 0,0 0 1 0 0,0 1 0 0 0,0 0-1 0 0,0 0 1 0 0,0 1 0 0 0,0 0 0 0 0,1 0-1 0 0,-1 0 1 0 0,1 1 0 0 0,0 0-1 0 0,-10 9 1 0 0,11-9-29 0 0,0 2 0 0 0,1-1 0 0 0,-1 1 1 0 0,1-1-1 0 0,0 1 0 0 0,0 0 0 0 0,1 0 0 0 0,0 1 0 0 0,0-1 0 0 0,0 1 0 0 0,1 0 1 0 0,0 0-1 0 0,0-1 0 0 0,1 1 0 0 0,0 0 0 0 0,0 1 0 0 0,1-1 0 0 0,0 0 0 0 0,0 0 1 0 0,0 0-1 0 0,1 0 0 0 0,0 0 0 0 0,0 0 0 0 0,1 0 0 0 0,0 0 0 0 0,3 6 1 0 0,-4-9-77 0 0,0-1 0 0 0,1 0 0 0 0,-1 0 1 0 0,1 0-1 0 0,0 0 0 0 0,0 0 1 0 0,0 0-1 0 0,0-1 0 0 0,0 1 0 0 0,0-1 1 0 0,1 1-1 0 0,0-1 0 0 0,-1 0 1 0 0,1 0-1 0 0,5 3 0 0 0,-7-5-25 0 0,1 1 1 0 0,0-1-1 0 0,-1 0 0 0 0,1 0 1 0 0,0 0-1 0 0,0 0 1 0 0,-1 0-1 0 0,1 0 0 0 0,0 0 1 0 0,-1 0-1 0 0,1-1 0 0 0,0 1 1 0 0,-1-1-1 0 0,1 1 0 0 0,0-1 1 0 0,-1 0-1 0 0,1 1 0 0 0,-1-1 1 0 0,1 0-1 0 0,-1 0 0 0 0,0 0 1 0 0,1 0-1 0 0,-1 0 0 0 0,0-1 1 0 0,0 1-1 0 0,0 0 0 0 0,0-1 1 0 0,0 1-1 0 0,0 0 0 0 0,0-1 1 0 0,0 1-1 0 0,0-1 0 0 0,0-2 1 0 0,5-8 44 0 0,-1 0 0 0 0,-1-1 0 0 0,0 1 0 0 0,0-1 0 0 0,-1 0 0 0 0,-1 0 0 0 0,0 0 0 0 0,-1-1 0 0 0,-1-13 0 0 0,1 11 82 0 0,0 0 0 0 0,1 0 0 0 0,0 0 0 0 0,1 0 0 0 0,8-22 1 0 0,-11 37-133 0 0,0 0 1 0 0,1 1 0 0 0,-1-1 0 0 0,0 0 0 0 0,0 1 0 0 0,1-1 0 0 0,-1 0 0 0 0,0 1 0 0 0,1-1-1 0 0,-1 1 1 0 0,1-1 0 0 0,-1 0 0 0 0,1 1 0 0 0,-1-1 0 0 0,1 1 0 0 0,-1-1 0 0 0,1 1 0 0 0,0 0-1 0 0,-1-1 1 0 0,1 1 0 0 0,-1-1 0 0 0,1 1 0 0 0,0 0 0 0 0,0 0 0 0 0,-1-1 0 0 0,1 1 0 0 0,0 0-1 0 0,-1 0 1 0 0,2 0 0 0 0,-1 0-6 0 0,1 1 0 0 0,-1-1 0 0 0,1 1 0 0 0,-1-1 0 0 0,0 1 0 0 0,0 0 0 0 0,1 0 1 0 0,-1-1-1 0 0,0 1 0 0 0,0 0 0 0 0,0 0 0 0 0,0 0 0 0 0,2 3 0 0 0,32 50-91 0 0,-27-41 71 0 0,8 15-977 0 0,-2 1 0 0 0,17 43 1 0 0,-7-16-6016 0 0,-24-67-73 0 0,0 0 5806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8.844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0 167 644 0 0,'7'-48'2149'0'0,"-6"42"-1332"0"0,-1-1 1 0 0,1 1-1 0 0,-1 0 1 0 0,2 0-1 0 0,-1 0 0 0 0,1-1 1 0 0,4-9-1 0 0,1 6 7013 0 0,-2 23-6476 0 0,1 7-1032 0 0,2 0 0 0 0,14 28 0 0 0,52 75-273 0 0,-74-122-47 0 0,0 0-1 0 0,1 0 1 0 0,-1-1-1 0 0,0 1 1 0 0,1 0-1 0 0,-1 0 1 0 0,1 0-1 0 0,0 0 1 0 0,-1 0-1 0 0,1 0 1 0 0,0-1 0 0 0,-1 1-1 0 0,1 0 1 0 0,0-1-1 0 0,0 1 1 0 0,0 0-1 0 0,-1-1 1 0 0,1 1-1 0 0,0-1 1 0 0,0 1-1 0 0,0-1 1 0 0,0 0-1 0 0,0 1 1 0 0,0-1 0 0 0,0 0-1 0 0,0 0 1 0 0,0 0-1 0 0,0 1 1 0 0,0-1-1 0 0,0 0 1 0 0,0 0-1 0 0,0-1 1 0 0,0 1-1 0 0,0 0 1 0 0,0 0-1 0 0,0 0 1 0 0,0-1-1 0 0,2 0 1 0 0,-1-1-2 0 0,0-1-1 0 0,0 1 1 0 0,0-1-1 0 0,0 1 1 0 0,-1-1-1 0 0,1 0 1 0 0,-1 1-1 0 0,0-1 1 0 0,0 0-1 0 0,0 0 1 0 0,0 0 0 0 0,0-6-1 0 0,3-19-16 0 0,-1 1 0 0 0,-1-36 0 0 0,-1 32 30 0 0,6-46 1 0 0,-7 76-16 0 0,-1 0 0 0 0,2 0 0 0 0,-1 0 0 0 0,0 0 0 0 0,0 0 0 0 0,0 1 0 0 0,0-1 0 0 0,0 0 0 0 0,1 0 0 0 0,-1 0 1 0 0,0 1-1 0 0,1-1 0 0 0,-1 0 0 0 0,1 0 0 0 0,-1 1 0 0 0,1-1 0 0 0,-1 0 0 0 0,1 1 0 0 0,-1-1 0 0 0,1 0 0 0 0,-1 1 0 0 0,1-1 0 0 0,0 1 0 0 0,0-1 0 0 0,-1 1 0 0 0,1 0 0 0 0,0-1 0 0 0,0 1 0 0 0,0-1 0 0 0,1 1-27 0 0,-1 1 0 0 0,1-1 1 0 0,-1 0-1 0 0,1 1 0 0 0,-1-1 0 0 0,0 1 0 0 0,1-1 0 0 0,-1 1 0 0 0,0 0 0 0 0,0 0 1 0 0,1 0-1 0 0,-1-1 0 0 0,0 1 0 0 0,0 0 0 0 0,1 2 0 0 0,40 48-1636 0 0,-39-45 1312 0 0,32 45-2304 0 0,-13-19-1435 0 0,1 0 1 0 0,51 53-1 0 0,-54-67 2486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9.389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6 55 764 0 0,'-3'-27'2818'0'0,"1"-1"4591"0"0,5 156-118 0 0,8 3-4371 0 0,7 26-3393 0 0,17 79-3788 0 0,-31-211 3816 0 0,-3-17-261 0 0,1 0 0 0 0,0-1 0 0 0,0 1-1 0 0,1-1 1 0 0,0 0 0 0 0,4 9 0 0 0,-6-15 507 0 0,-1 1 0 0 0,1-1 1 0 0,0 0-1 0 0,-1 0 0 0 0,1 1 0 0 0,0-1 0 0 0,0 0 0 0 0,0 0 0 0 0,0 0 0 0 0,0 0 1 0 0,0 0-1 0 0,0 0 0 0 0,0 0 0 0 0,1-1 0 0 0,-1 1 0 0 0,0 0 0 0 0,0-1 0 0 0,1 1 1 0 0,-1 0-1 0 0,0-1 0 0 0,1 0 0 0 0,-1 1 0 0 0,1-1 0 0 0,-1 0 0 0 0,0 0 1 0 0,1 0-1 0 0,-1 0 0 0 0,1 0 0 0 0,-1 0 0 0 0,1 0 0 0 0,-1 0 0 0 0,0 0 0 0 0,1-1 1 0 0,-1 1-1 0 0,0-1 0 0 0,1 1 0 0 0,-1-1 0 0 0,0 1 0 0 0,1-1 0 0 0,-1 0 0 0 0,2-1 1 0 0,12-10-1450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49.74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50 16 988 0 0,'6'-15'4028'0'0,"-15"29"-1455"0"0,-14 31 577 0 0,18-34-2567 0 0,1 1 1 0 0,0 0-1 0 0,1 0 1 0 0,0 1-1 0 0,1-1 0 0 0,1 1 1 0 0,0-1-1 0 0,1 1 1 0 0,0-1-1 0 0,0 1 0 0 0,2-1 1 0 0,-1 1-1 0 0,6 18 1 0 0,-5-26-672 0 0,0 1 1 0 0,0-1-1 0 0,0 1 1 0 0,1-1-1 0 0,0 0 1 0 0,0 0-1 0 0,0 0 0 0 0,1-1 1 0 0,-1 1-1 0 0,1-1 1 0 0,0 0-1 0 0,1 0 1 0 0,5 5-1 0 0,-5-6-283 0 0,0-1 0 0 0,0 1 0 0 0,0-1-1 0 0,0 0 1 0 0,1 0 0 0 0,-1-1 0 0 0,1 1 0 0 0,-1-1-1 0 0,1 0 1 0 0,-1-1 0 0 0,1 1 0 0 0,0-1-1 0 0,-1 0 1 0 0,1-1 0 0 0,10-1 0 0 0,2-3-1331 0 0,0 0 1 0 0,-1 0 0 0 0,27-14 0 0 0,1 1-918 0 0,-19 8 1221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0.07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219 31 164 0 0,'0'-1'150'0'0,"1"0"1"0"0,-1 0-1 0 0,0 0 0 0 0,0 0 0 0 0,0 0 1 0 0,0 0-1 0 0,0-1 0 0 0,0 1 0 0 0,0 0 1 0 0,0 0-1 0 0,0 0 0 0 0,0 0 0 0 0,0 0 1 0 0,-1 0-1 0 0,1 0 0 0 0,0 0 0 0 0,-1 0 1 0 0,1 0-1 0 0,-1 0 0 0 0,1 0 0 0 0,-1 0 1 0 0,0 1-1 0 0,1-1 0 0 0,-1 0 0 0 0,0 0 1 0 0,0 0-1 0 0,1 1 0 0 0,-1-1 0 0 0,0 0 1 0 0,0 1-1 0 0,0-1 0 0 0,-1 0 0 0 0,0 2 46 0 0,0-1-1 0 0,0 1 1 0 0,1 0-1 0 0,-1 0 0 0 0,0 0 1 0 0,0 0-1 0 0,1 0 1 0 0,-1 0-1 0 0,1 0 1 0 0,-1 0-1 0 0,1 1 1 0 0,0-1-1 0 0,-1 0 0 0 0,1 1 1 0 0,0-1-1 0 0,0 1 1 0 0,-2 3-1 0 0,-1 0 41 0 0,0 1 0 0 0,1-1 0 0 0,-1 1 0 0 0,1 0 0 0 0,0 0 0 0 0,1 1 0 0 0,-1-1 0 0 0,1 0-1 0 0,0 1 1 0 0,1 0 0 0 0,0-1 0 0 0,0 1 0 0 0,0 0 0 0 0,1-1 0 0 0,0 1 0 0 0,0 0 0 0 0,1 0 0 0 0,-1-1 0 0 0,1 1 0 0 0,1 0 0 0 0,0-1 0 0 0,0 1-1 0 0,0-1 1 0 0,0 0 0 0 0,1 0 0 0 0,0 0 0 0 0,5 7 0 0 0,-5-8-245 0 0,1 0 0 0 0,0 0 0 0 0,1 0 0 0 0,-1-1 0 0 0,1 1 0 0 0,0-1 0 0 0,0 0 0 0 0,0-1 0 0 0,0 1-1 0 0,1-1 1 0 0,-1 0 0 0 0,1 0 0 0 0,0-1 0 0 0,0 0 0 0 0,7 2 0 0 0,-10-3-45 0 0,0-1-1 0 0,1 0 1 0 0,-1 0 0 0 0,0 0-1 0 0,1 0 1 0 0,-1 0 0 0 0,0-1-1 0 0,0 1 1 0 0,1-1-1 0 0,-1 0 1 0 0,0 0 0 0 0,0 0-1 0 0,0 0 1 0 0,0-1 0 0 0,0 1-1 0 0,0-1 1 0 0,-1 0 0 0 0,1 0-1 0 0,0 0 1 0 0,-1 0 0 0 0,1 0-1 0 0,-1 0 1 0 0,0-1-1 0 0,0 1 1 0 0,0-1 0 0 0,0 0-1 0 0,0 0 1 0 0,-1 1 0 0 0,1-1-1 0 0,2-6 1 0 0,0-2-11 0 0,0-1 0 0 0,0 0 0 0 0,-1 0 0 0 0,-1 0 0 0 0,0 0 0 0 0,0 0 0 0 0,-1 0 0 0 0,-1 0 0 0 0,0 0 1 0 0,-1-1-1 0 0,0 1 0 0 0,-1 0 0 0 0,0 0 0 0 0,-5-14 0 0 0,7 25 91 0 0,0 1 0 0 0,0 0 0 0 0,0-1 0 0 0,0 1-1 0 0,0 0 1 0 0,0-1 0 0 0,0 1 0 0 0,0 0 0 0 0,-1-1 0 0 0,1 1 0 0 0,0 0 0 0 0,0-1 0 0 0,0 1 0 0 0,0 0 0 0 0,-1-1 0 0 0,1 1 0 0 0,0 0 0 0 0,0 0 0 0 0,0-1 0 0 0,-1 1-1 0 0,1 0 1 0 0,0 0 0 0 0,-1-1 0 0 0,1 1 0 0 0,0 0 0 0 0,0 0 0 0 0,-1 0 0 0 0,1 0 0 0 0,0 0 0 0 0,-1-1 0 0 0,1 1 0 0 0,0 0 0 0 0,-1 0 0 0 0,1 0 0 0 0,0 0-1 0 0,-1 0 1 0 0,1 0 0 0 0,-1 0 0 0 0,1 0 0 0 0,0 0 0 0 0,-1 0 0 0 0,1 0 0 0 0,0 0 0 0 0,-1 1 0 0 0,1-1 0 0 0,0 0 0 0 0,-1 0 0 0 0,1 0 0 0 0,0 0 0 0 0,0 0 0 0 0,-1 1-1 0 0,1-1 1 0 0,0 0 0 0 0,-1 0 0 0 0,1 1 0 0 0,0-1 0 0 0,0 0 0 0 0,0 0 0 0 0,-1 1 0 0 0,1-1 0 0 0,0 0 0 0 0,0 1 0 0 0,0-1 0 0 0,0 0 0 0 0,-1 1 0 0 0,1-1 0 0 0,0 0-1 0 0,0 1 1 0 0,0-1 0 0 0,-10 25 1978 0 0,7 23-866 0 0,2 1 0 0 0,2-1 0 0 0,2 0 1 0 0,17 87-1 0 0,-4-25-474 0 0,-11-69-501 0 0,14 161 321 0 0,-19-180-495 0 0,0 1 0 0 0,-2 0 0 0 0,0-1 0 0 0,-2 1 1 0 0,0-1-1 0 0,-13 37 0 0 0,16-55-30 0 0,-1 0 0 0 0,1 0 1 0 0,-1 0-1 0 0,0 0 0 0 0,0-1 1 0 0,0 1-1 0 0,-1-1 0 0 0,1 1 1 0 0,-1-1-1 0 0,0 0 0 0 0,0 0 1 0 0,0 0-1 0 0,0-1 0 0 0,0 1 1 0 0,-1-1-1 0 0,1 0 0 0 0,-1 1 1 0 0,0-2-1 0 0,0 1 0 0 0,1 0 1 0 0,-1-1-1 0 0,0 0 0 0 0,0 0 1 0 0,0 0-1 0 0,-1 0 0 0 0,1 0 1 0 0,0-1-1 0 0,0 0 0 0 0,-6 0 1 0 0,1-1-161 0 0,1-1-1 0 0,-1 0 1 0 0,1 0 0 0 0,0 0 0 0 0,0-1 0 0 0,0-1 0 0 0,0 1 0 0 0,1-1 0 0 0,-1-1 0 0 0,1 1 0 0 0,0-1 0 0 0,0 0 0 0 0,-10-10 0 0 0,2-1-812 0 0,1 0 1 0 0,0 0 0 0 0,1-2-1 0 0,1 1 1 0 0,1-2-1 0 0,-12-23 1 0 0,17 29 35 0 0,0-2 0 0 0,1 1-1 0 0,0-1 1 0 0,2 0 0 0 0,-1 0 0 0 0,2 0 0 0 0,0 0 0 0 0,1 0 0 0 0,0-25 0 0 0,6 6-589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0.461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59 40 472 0 0,'9'-5'5285'0'0,"-12"13"-2593"0"0,-20 30-1263 0 0,5-9 360 0 0,14-20-1334 0 0,0 0 0 0 0,1 0 0 0 0,0 1-1 0 0,0 0 1 0 0,1-1 0 0 0,0 1 0 0 0,1 0 0 0 0,0 0 0 0 0,1 12-1 0 0,0-19-422 0 0,0 1 0 0 0,1-1-1 0 0,0 0 1 0 0,0 0 0 0 0,0 0-1 0 0,0 0 1 0 0,0 0-1 0 0,0 0 1 0 0,1 0 0 0 0,0 0-1 0 0,-1 0 1 0 0,1-1 0 0 0,0 1-1 0 0,0 0 1 0 0,1-1 0 0 0,-1 0-1 0 0,0 0 1 0 0,1 0 0 0 0,0 0-1 0 0,-1 0 1 0 0,1 0-1 0 0,0 0 1 0 0,0-1 0 0 0,0 1-1 0 0,0-1 1 0 0,0 0 0 0 0,0 0-1 0 0,0 0 1 0 0,0-1 0 0 0,1 1-1 0 0,-1-1 1 0 0,4 1 0 0 0,-2-1-35 0 0,-1 0 0 0 0,0 0 1 0 0,0 0-1 0 0,0 0 1 0 0,1 0-1 0 0,-1-1 1 0 0,0 0-1 0 0,0 0 0 0 0,0 0 1 0 0,0 0-1 0 0,0-1 1 0 0,0 0-1 0 0,-1 1 1 0 0,1-1-1 0 0,0-1 0 0 0,5-3 1 0 0,-4 1-5 0 0,1 0 0 0 0,-1-1 0 0 0,0 1 0 0 0,0-1 0 0 0,-1 0 0 0 0,1-1 0 0 0,-1 1 0 0 0,6-14 0 0 0,-6 11-78 0 0,0-1-1 0 0,-1 1 1 0 0,0-1 0 0 0,-1 0-1 0 0,0 1 1 0 0,0-1-1 0 0,-1 0 1 0 0,0 0 0 0 0,-1 0-1 0 0,0-1 1 0 0,0 1-1 0 0,-1 0 1 0 0,-1 0 0 0 0,-3-12-1 0 0,5 20 5 0 0,-1-1-1 0 0,0 1 0 0 0,0 0 1 0 0,0 0-1 0 0,-1-1 0 0 0,1 1 1 0 0,0 0-1 0 0,-1 0 1 0 0,1 0-1 0 0,-1 1 0 0 0,0-1 1 0 0,0 0-1 0 0,1 1 1 0 0,-1-1-1 0 0,0 1 0 0 0,-1-1 1 0 0,1 1-1 0 0,0 0 1 0 0,0 0-1 0 0,0 0 0 0 0,-1 0 1 0 0,1 0-1 0 0,0 1 0 0 0,-1-1 1 0 0,1 1-1 0 0,-1-1 1 0 0,1 1-1 0 0,-1 0 0 0 0,1 0 1 0 0,-1 0-1 0 0,1 0 1 0 0,-1 1-1 0 0,1-1 0 0 0,0 1 1 0 0,-3 0-1 0 0,-3 1-861 0 0,-1 1 0 0 0,1 0 0 0 0,1 1 0 0 0,-1 0 0 0 0,1 0 1 0 0,-1 0-1 0 0,1 1 0 0 0,-12 10 0 0 0,14-4-1832 0 0,5-6 1590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0.79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0 596 0 0,'1'0'250'0'0,"-1"1"-1"0"0,1-1 1 0 0,0 1 0 0 0,0-1-1 0 0,0 1 1 0 0,0-1 0 0 0,-1 1 0 0 0,1 0-1 0 0,0-1 1 0 0,0 1 0 0 0,-1 0-1 0 0,1-1 1 0 0,-1 1 0 0 0,1 0-1 0 0,-1 0 1 0 0,1 0 0 0 0,-1 0-1 0 0,1 0 1 0 0,-1-1 0 0 0,0 1 0 0 0,1 0-1 0 0,-1 0 1 0 0,0 2 0 0 0,10 33 2819 0 0,-4-10-614 0 0,-2-17-2129 0 0,0 0 0 0 0,1 0 0 0 0,0 0 0 0 0,0-1 0 0 0,1 1 0 0 0,0-1 0 0 0,0-1 1 0 0,1 1-1 0 0,0-1 0 0 0,11 9 0 0 0,-16-15-324 0 0,1 1 1 0 0,0 0 0 0 0,0-1 0 0 0,0 1-1 0 0,-1-1 1 0 0,1 0 0 0 0,0 0 0 0 0,1 0-1 0 0,-1 0 1 0 0,0 0 0 0 0,0-1-1 0 0,0 1 1 0 0,0-1 0 0 0,0 0 0 0 0,1 0-1 0 0,-1 0 1 0 0,0-1 0 0 0,0 1 0 0 0,0-1-1 0 0,0 0 1 0 0,1 1 0 0 0,-1-1 0 0 0,0-1-1 0 0,0 1 1 0 0,-1 0 0 0 0,1-1-1 0 0,0 1 1 0 0,0-1 0 0 0,-1 0 0 0 0,1 0-1 0 0,-1 0 1 0 0,0 0 0 0 0,1-1 0 0 0,-1 1-1 0 0,0-1 1 0 0,2-2 0 0 0,1-2-16 0 0,0-1 0 0 0,-1 1 0 0 0,1 0 0 0 0,-1-1 0 0 0,-1 0 0 0 0,3-8 0 0 0,13-26-186 0 0,-19 41 171 0 0,0 1 0 0 0,1-1 0 0 0,-1 1 0 0 0,0 0 0 0 0,0-1 1 0 0,1 1-1 0 0,-1 0 0 0 0,0-1 0 0 0,1 1 0 0 0,-1 0 0 0 0,0-1 0 0 0,1 1 1 0 0,-1 0-1 0 0,1 0 0 0 0,-1 0 0 0 0,0-1 0 0 0,1 1 0 0 0,-1 0 0 0 0,1 0 1 0 0,-1 0-1 0 0,1 0 0 0 0,-1 0 0 0 0,0 0 0 0 0,1 0 0 0 0,-1 0 0 0 0,1 0 1 0 0,-1 0-1 0 0,1 0 0 0 0,-1 0 0 0 0,1 0 0 0 0,-1 0 0 0 0,1 0 0 0 0,-1 0 1 0 0,0 0-1 0 0,1 1 0 0 0,-1-1 0 0 0,1 0 0 0 0,-1 0 0 0 0,0 0 0 0 0,1 1 1 0 0,-1-1-1 0 0,0 0 0 0 0,1 1 0 0 0,-1-1 0 0 0,0 0 0 0 0,1 1 0 0 0,-1-1 1 0 0,0 0-1 0 0,0 1 0 0 0,1-1 0 0 0,-1 1 0 0 0,0-1 0 0 0,0 1 0 0 0,0-1 1 0 0,1 1-1 0 0,13 26-2035 0 0,-12-24 1733 0 0,5 10-929 0 0,1 1 0 0 0,0-1 1 0 0,1-1-1 0 0,0 0 0 0 0,1 0 0 0 0,1-1 0 0 0,18 16 0 0 0,-14-15 88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1671 19 444 0 0,'6'-18'2470'0'0,"-11"17"-464"0"0,-11 15-305 0 0,4-2-1122 0 0,3-2-518 0 0,-327 355 4409 0 0,182-175-3424 0 0,-131 215 0 0 0,73-56-606 0 0,-191 434 1 0 0,273-489-660 0 0,103-228-338 0 0,7-17-2213 0 0,-40 75-1 0 0,58-123 2269 0 0,-4 9-1118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1.39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181 355 804 0 0,'10'-11'1153'0'0,"-1"0"0"0"0,-1-1 0 0 0,0 0 0 0 0,-1 0 0 0 0,0-1 0 0 0,-1 0 0 0 0,0 0 0 0 0,-1 0 0 0 0,0-1 0 0 0,-1 0 0 0 0,4-27 1 0 0,-7 33-805 0 0,-1 0 1 0 0,0 0 0 0 0,0 0 0 0 0,0 0 0 0 0,-1 0 0 0 0,0 1-1 0 0,-1-1 1 0 0,0 0 0 0 0,0 1 0 0 0,-4-10 0 0 0,4 12-316 0 0,-1-1 0 0 0,0 1 1 0 0,-1 0-1 0 0,1 1 0 0 0,-1-1 1 0 0,0 1-1 0 0,0-1 0 0 0,0 1 1 0 0,0 0-1 0 0,-1 0 0 0 0,0 1 1 0 0,0 0-1 0 0,0 0 0 0 0,-10-5 1 0 0,11 6-31 0 0,0 0 1 0 0,0 0-1 0 0,0 1 1 0 0,0 0 0 0 0,0 0-1 0 0,0 0 1 0 0,0 0-1 0 0,-1 0 1 0 0,1 1-1 0 0,0 0 1 0 0,0 0 0 0 0,-1 0-1 0 0,1 1 1 0 0,0-1-1 0 0,0 1 1 0 0,0 0-1 0 0,0 0 1 0 0,-7 3 0 0 0,6-1-1 0 0,0 0 0 0 0,1 0 0 0 0,0 0 0 0 0,-1 1 0 0 0,1-1 0 0 0,0 1 0 0 0,1 0 0 0 0,-1 1 1 0 0,1-1-1 0 0,0 0 0 0 0,0 1 0 0 0,-4 8 0 0 0,-1 5 17 0 0,1 0-1 0 0,1 1 1 0 0,1-1 0 0 0,0 1 0 0 0,2 1-1 0 0,-3 37 1 0 0,4 31 211 0 0,17 152 0 0 0,33 88-757 0 0,-37-259 74 0 0,-4-19-332 0 0,17 81-3246 0 0,-21-118 2695 0 0,1-1-1 0 0,1 0 1 0 0,0 0-1 0 0,9 16 1 0 0,-12-25 946 0 0,-1-1 0 0 0,1 0 0 0 0,-1 1 0 0 0,1-1-1 0 0,0 0 1 0 0,0 0 0 0 0,0-1 0 0 0,0 1 0 0 0,0 0 0 0 0,0 0 0 0 0,5 1 0 0 0,11 3-1404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1.72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409 131 596 0 0,'1'-3'265'0'0,"0"0"-1"0"0,0 0 0 0 0,0 0 1 0 0,0-1-1 0 0,0 1 1 0 0,-1 0-1 0 0,1 0 1 0 0,-1-1-1 0 0,0 1 1 0 0,0 0-1 0 0,0-1 1 0 0,-1 1-1 0 0,1 0 1 0 0,-1 0-1 0 0,1-1 1 0 0,-1 1-1 0 0,0 0 1 0 0,-1 0-1 0 0,1 0 1 0 0,0 0-1 0 0,-1 0 1 0 0,0 0-1 0 0,1 0 1 0 0,-1 1-1 0 0,0-1 1 0 0,-1 1-1 0 0,1-1 1 0 0,0 1-1 0 0,-1 0 0 0 0,1 0 1 0 0,-1 0-1 0 0,0 0 1 0 0,0 0-1 0 0,1 0 1 0 0,-1 1-1 0 0,0 0 1 0 0,-4-2-1 0 0,-7-2-57 0 0,0 0 0 0 0,0 1 0 0 0,0 1 0 0 0,0 0 0 0 0,-1 0 0 0 0,1 2 0 0 0,-30 0 0 0 0,24 2-521 0 0,-1 0 0 0 0,1 2 0 0 0,0 0 0 0 0,0 2 0 0 0,-21 7 0 0 0,35-10-132 0 0,0 0-1 0 0,1 0 0 0 0,-1 1 0 0 0,1 0 1 0 0,0 0-1 0 0,0 0 0 0 0,0 1 1 0 0,0 0-1 0 0,1 0 0 0 0,-1 0 1 0 0,1 0-1 0 0,0 1 0 0 0,0-1 0 0 0,-4 8 1 0 0,8-12 370 0 0,0 1-1 0 0,0 0 1 0 0,0-1 0 0 0,0 1 0 0 0,0-1 0 0 0,0 1 0 0 0,0-1-1 0 0,0 1 1 0 0,0 0 0 0 0,0-1 0 0 0,1 1 0 0 0,-1-1 0 0 0,0 1-1 0 0,0-1 1 0 0,1 1 0 0 0,-1-1 0 0 0,0 1 0 0 0,0-1 0 0 0,1 1-1 0 0,-1-1 1 0 0,1 1 0 0 0,-1-1 0 0 0,0 0 0 0 0,1 1 0 0 0,-1-1-1 0 0,2 1 1 0 0,0 1-232 0 0,4 5-709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2.10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153 37 228 0 0,'0'-1'300'0'0,"-1"1"1"0"0,0 0-1 0 0,0 0 0 0 0,0 0 0 0 0,0 0 1 0 0,1 0-1 0 0,-1 0 0 0 0,0 0 0 0 0,0 0 1 0 0,0 0-1 0 0,1 0 0 0 0,-1 1 0 0 0,0-1 1 0 0,0 0-1 0 0,1 0 0 0 0,-1 1 0 0 0,0-1 1 0 0,0 1-1 0 0,1-1 0 0 0,-1 0 1 0 0,0 1-1 0 0,1-1 0 0 0,-1 1 0 0 0,0 0 1 0 0,0 0-1 0 0,-28 18 1476 0 0,27-18-1210 0 0,-7 5-38 0 0,1 1-1 0 0,0 0 1 0 0,0 0-1 0 0,0 1 1 0 0,1-1-1 0 0,0 2 1 0 0,0-1-1 0 0,1 1 1 0 0,0 0 0 0 0,1 0-1 0 0,0 1 1 0 0,-6 15-1 0 0,10-21-482 0 0,-1 0 0 0 0,1 0 0 0 0,0 1 0 0 0,1-1 0 0 0,-1 1-1 0 0,1-1 1 0 0,0 1 0 0 0,0-1 0 0 0,0 0 0 0 0,1 1 0 0 0,-1-1 0 0 0,1 1 0 0 0,0-1-1 0 0,0 0 1 0 0,1 1 0 0 0,-1-1 0 0 0,1 0 0 0 0,0 0 0 0 0,0 0 0 0 0,0 0-1 0 0,1-1 1 0 0,0 1 0 0 0,-1-1 0 0 0,1 1 0 0 0,0-1 0 0 0,0 0 0 0 0,1 0-1 0 0,-1 0 1 0 0,1-1 0 0 0,0 1 0 0 0,-1-1 0 0 0,7 3 0 0 0,-4-1-57 0 0,-1-1 1 0 0,1-1-1 0 0,-1 1 0 0 0,1-1 1 0 0,0 0-1 0 0,0 0 1 0 0,0-1-1 0 0,0 1 0 0 0,0-2 1 0 0,0 1-1 0 0,0 0 1 0 0,0-1-1 0 0,0 0 0 0 0,0-1 1 0 0,9-1-1 0 0,-11 1-11 0 0,1-1 0 0 0,-1 0 1 0 0,0 0-1 0 0,0 0 0 0 0,0 0 0 0 0,-1 0 0 0 0,1-1 0 0 0,-1 0 0 0 0,1 0 0 0 0,-1 0 0 0 0,0 0 1 0 0,0 0-1 0 0,0-1 0 0 0,0 1 0 0 0,-1-1 0 0 0,0 0 0 0 0,1 0 0 0 0,-1 0 0 0 0,0 0 0 0 0,-1 0 0 0 0,1 0 1 0 0,0-5-1 0 0,0 1-7 0 0,-1 1 1 0 0,0-1-1 0 0,0 0 1 0 0,0 0-1 0 0,-1 1 1 0 0,-1-1 0 0 0,1 0-1 0 0,-1 0 1 0 0,0 1-1 0 0,-1-1 1 0 0,0 0-1 0 0,-3-7 1 0 0,-1-1-233 0 0,0 0 0 0 0,-2 0 0 0 0,0 1 0 0 0,-13-20 1 0 0,16 29-102 0 0,0 1 0 0 0,0 0 0 0 0,0 0 1 0 0,-1 0-1 0 0,-7-5 0 0 0,11 9 40 0 0,0-1 0 0 0,0 0 0 0 0,0 1-1 0 0,0 0 1 0 0,-1 0 0 0 0,1-1 0 0 0,0 1-1 0 0,-1 0 1 0 0,1 1 0 0 0,0-1 0 0 0,-1 0 0 0 0,1 1-1 0 0,-1 0 1 0 0,1-1 0 0 0,-1 1 0 0 0,1 0 0 0 0,-1 0-1 0 0,-3 1 1 0 0,5 0 86 0 0,1 0 0 0 0,-1 0 0 0 0,1 0 0 0 0,0 1 0 0 0,-1-1 0 0 0,1 0 0 0 0,0 0 0 0 0,-1 0 0 0 0,1 1 0 0 0,0-1 0 0 0,0 0 0 0 0,0 1 0 0 0,0-1 0 0 0,1 0 0 0 0,-1 0 0 0 0,0 1-1 0 0,0-1 1 0 0,1 0 0 0 0,-1 0 0 0 0,1 0 0 0 0,-1 1 0 0 0,1-1 0 0 0,-1 0 0 0 0,2 1 0 0 0,6 10-1063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2.46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0 455 1132 0 0,'11'5'1135'0'0,"45"20"8197"0"0,-78-56-4677 0 0,16 20-4452 0 0,1 0 1 0 0,0-1-1 0 0,0 0 0 0 0,1 0 0 0 0,1-1 0 0 0,0 1 1 0 0,0-1-1 0 0,1 0 0 0 0,1 1 0 0 0,0-1 0 0 0,1 0 1 0 0,1 0-1 0 0,1-14 0 0 0,0 18-337 0 0,0-1 0 0 0,0 1 0 0 0,1-1 0 0 0,1 1 0 0 0,-1 0 0 0 0,1 0 0 0 0,1 0 0 0 0,0 1 0 0 0,0-1 0 0 0,0 1 0 0 0,1 1 0 0 0,1-1-1 0 0,-1 1 1 0 0,1 0 0 0 0,0 0 0 0 0,1 1 0 0 0,14-10 0 0 0,6 0-1850 0 0,2 0 0 0 0,0 2-1 0 0,1 1 1 0 0,0 2 0 0 0,0 1 0 0 0,63-11-1 0 0,-53 12 305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3.02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6 29 892 0 0,'-3'-13'929'0'0,"1"-3"9615"0"0,2 34-8592 0 0,2 167 2415 0 0,2-95-4097 0 0,16 96 0 0 0,55 293 111 0 0,-62-430-373 0 0,-13-49-8 0 0,0 0 0 0 0,0 1 0 0 0,0-1 0 0 0,0 0 0 0 0,0 0 0 0 0,0 0 0 0 0,0 1 0 0 0,1-1 0 0 0,-1 0 0 0 0,0 0 0 0 0,0 0 0 0 0,0 1 0 0 0,0-1 0 0 0,0 0 0 0 0,1 0 0 0 0,-1 0 0 0 0,0 0 0 0 0,0 1 0 0 0,0-1 0 0 0,0 0 0 0 0,1 0 0 0 0,-1 0-1 0 0,0 0 1 0 0,0 0 0 0 0,0 0 0 0 0,1 0 0 0 0,-1 0 0 0 0,0 0 0 0 0,0 0 0 0 0,1 0 0 0 0,-1 1 0 0 0,0-1 0 0 0,0 0 0 0 0,0 0 0 0 0,1-1 0 0 0,-1 1 0 0 0,0 0 0 0 0,0 0 0 0 0,1 0 0 0 0,-1 0 0 0 0,0 0 0 0 0,0 0 0 0 0,0 0 0 0 0,1 0 0 0 0,-1 0 0 0 0,0 0 0 0 0,0-1-1 0 0,0 1 1 0 0,1 0 0 0 0,-1 0 0 0 0,10-29-11 0 0,-4-10-9 0 0,2-43-1 0 0,5-39 105 0 0,-11 108-2 0 0,1 1 0 0 0,1-1 1 0 0,0 0-1 0 0,1 1 0 0 0,0 0 1 0 0,11-20-1 0 0,-14 30-74 0 0,-1 0 0 0 0,0 0 0 0 0,1 0 0 0 0,-1 0 0 0 0,1 0 0 0 0,0 0 0 0 0,0 1 0 0 0,0-1 0 0 0,0 1 0 0 0,0 0 0 0 0,0-1 0 0 0,0 1 0 0 0,0 0 0 0 0,0 0 0 0 0,1 0 0 0 0,-1 0 0 0 0,0 1 0 0 0,1-1 0 0 0,-1 1 0 0 0,0-1 0 0 0,1 1 0 0 0,-1 0 0 0 0,1 0 0 0 0,-1 0 0 0 0,1 0 0 0 0,-1 0 0 0 0,0 1 0 0 0,1-1 0 0 0,-1 1-1 0 0,1-1 1 0 0,-1 1 0 0 0,0 0 0 0 0,0 0 0 0 0,1 0 0 0 0,-1 0 0 0 0,0 1 0 0 0,0-1 0 0 0,0 0 0 0 0,2 3 0 0 0,11 7-288 0 0,0 1 0 0 0,-1 0 0 0 0,-1 1 0 0 0,13 15-1 0 0,-13-14-330 0 0,4 6-398 0 0,-8-10-103 0 0,-1-1-1 0 0,2 1 1 0 0,-1-1-1 0 0,14 9 1 0 0,-20-16 738 0 0,-1-1 0 0 0,0 1-1 0 0,1-1 1 0 0,-1 0 0 0 0,1 0 0 0 0,-1 0 0 0 0,1 0 0 0 0,-1 0 0 0 0,1 0 0 0 0,0-1-1 0 0,-1 1 1 0 0,1-1 0 0 0,0 0 0 0 0,0 0 0 0 0,-1 0 0 0 0,1 0 0 0 0,0 0 0 0 0,-1-1-1 0 0,1 1 1 0 0,0-1 0 0 0,-1 0 0 0 0,1 0 0 0 0,0 0 0 0 0,-1 0 0 0 0,1 0 0 0 0,1-2 0 0 0,7-7-1160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3.358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88 42 588 0 0,'-1'5'3277'0'0,"-3"20"-1741"0"0,-30 38 1376 0 0,28-54-2168 0 0,0 1 1 0 0,0 0 0 0 0,1 0 0 0 0,0 1 0 0 0,1-1 0 0 0,0 1 0 0 0,0 0 0 0 0,2 0 0 0 0,-4 23-1 0 0,6-31-667 0 0,1 0 0 0 0,-1 0 0 0 0,1 0 0 0 0,0 0-1 0 0,0 0 1 0 0,0 0 0 0 0,0 0 0 0 0,0 0 0 0 0,1-1 0 0 0,-1 1-1 0 0,1-1 1 0 0,0 1 0 0 0,-1-1 0 0 0,1 1 0 0 0,1-1-1 0 0,-1 0 1 0 0,0 0 0 0 0,0 0 0 0 0,1 0 0 0 0,-1 0-1 0 0,1-1 1 0 0,0 1 0 0 0,-1-1 0 0 0,1 0 0 0 0,0 1 0 0 0,0-1-1 0 0,0 0 1 0 0,0-1 0 0 0,0 1 0 0 0,6 0 0 0 0,1 1-87 0 0,1-1-1 0 0,-1 0 1 0 0,1 0 0 0 0,0-1 0 0 0,0 0 0 0 0,-1-1 0 0 0,19-4 0 0 0,-24 4 4 0 0,-1 0-1 0 0,0 0 0 0 0,0-1 0 0 0,1 1 1 0 0,-1-1-1 0 0,0 0 0 0 0,0 0 0 0 0,-1-1 1 0 0,1 1-1 0 0,0-1 0 0 0,-1 0 0 0 0,1 0 1 0 0,-1 0-1 0 0,0 0 0 0 0,0 0 0 0 0,0-1 1 0 0,-1 1-1 0 0,1-1 0 0 0,3-7 0 0 0,-4 5 9 0 0,0 0-1 0 0,-1 0 0 0 0,1 0 0 0 0,-1 0 0 0 0,-1-1 0 0 0,1 1 1 0 0,-1 0-1 0 0,0-1 0 0 0,0 1 0 0 0,-1 0 0 0 0,0 0 0 0 0,-3-12 1 0 0,1 7-67 0 0,-1-1 0 0 0,0 0 0 0 0,-1 1 1 0 0,0 0-1 0 0,0 0 0 0 0,-2 1 0 0 0,1-1 1 0 0,-1 1-1 0 0,-1 1 0 0 0,0-1 0 0 0,0 1 1 0 0,-1 1-1 0 0,0-1 0 0 0,-12-8 1 0 0,16 15-333 0 0,1 0 0 0 0,-1 0 0 0 0,1 0 0 0 0,-1 0 0 0 0,0 1 0 0 0,0-1 1 0 0,0 1-1 0 0,0 0 0 0 0,0 1 0 0 0,0 0 0 0 0,-9 0 0 0 0,12 0 123 0 0,0 0-1 0 0,0 0 1 0 0,1 1 0 0 0,-1-1-1 0 0,0 0 1 0 0,0 1-1 0 0,1 0 1 0 0,-1-1-1 0 0,0 1 1 0 0,1 0-1 0 0,-1 0 1 0 0,1 0-1 0 0,-1 0 1 0 0,1 0-1 0 0,-1 0 1 0 0,1 1-1 0 0,0-1 1 0 0,-1 0-1 0 0,1 1 1 0 0,0-1-1 0 0,0 1 1 0 0,0-1-1 0 0,0 1 1 0 0,0-1-1 0 0,1 1 1 0 0,-1 0 0 0 0,0-1-1 0 0,1 1 1 0 0,-1 0-1 0 0,1 0 1 0 0,0-1-1 0 0,0 1 1 0 0,-1 0-1 0 0,1 0 1 0 0,0 3-1 0 0,0 8-1105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3.72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55 55 796 0 0,'70'-54'5157'0'0,"-109"54"-2441"0"0,34 1-2624 0 0,0 0 1 0 0,-1 1-1 0 0,1 0 0 0 0,0 0 1 0 0,0 0-1 0 0,0 1 1 0 0,0 0-1 0 0,1 0 1 0 0,-1 0-1 0 0,1 0 0 0 0,-1 1 1 0 0,1-1-1 0 0,0 1 1 0 0,-4 6-1 0 0,6-7 65 0 0,1 0-1 0 0,-1 0 1 0 0,1 1 0 0 0,0-1 0 0 0,0 0-1 0 0,0 0 1 0 0,1 1 0 0 0,-1-1-1 0 0,1 0 1 0 0,-1 1 0 0 0,1-1-1 0 0,0 1 1 0 0,1-1 0 0 0,-1 0-1 0 0,1 1 1 0 0,-1-1 0 0 0,1 0-1 0 0,0 1 1 0 0,0-1 0 0 0,0 0-1 0 0,1 0 1 0 0,-1 0 0 0 0,1 0-1 0 0,2 3 1 0 0,15 25 1663 0 0,31 38 0 0 0,-32-46-1666 0 0,-1 0 0 0 0,-1 2 0 0 0,17 34 0 0 0,-27-45-171 0 0,0-3-54 0 0,-2-1-1 0 0,1 1 1 0 0,-2 0-1 0 0,4 14 1 0 0,-7-22-38 0 0,1 0 0 0 0,-1-1 0 0 0,1 1 0 0 0,-1 0 0 0 0,0-1 0 0 0,0 1 1 0 0,-1 0-1 0 0,1-1 0 0 0,-1 1 0 0 0,1 0 0 0 0,-1-1 0 0 0,0 1 0 0 0,0-1 1 0 0,0 1-1 0 0,0-1 0 0 0,0 1 0 0 0,0-1 0 0 0,-1 0 0 0 0,1 1 0 0 0,-1-1 1 0 0,0 0-1 0 0,0 0 0 0 0,0 0 0 0 0,-2 1 0 0 0,-5 4-1096 0 0,0 0 0 0 0,0-1 0 0 0,-1 0 0 0 0,-20 10 0 0 0,25-15 789 0 0,1 1 1 0 0,0-1 0 0 0,0 0 0 0 0,-1 0-1 0 0,1-1 1 0 0,-1 1 0 0 0,1-1 0 0 0,0 0-1 0 0,-1 0 1 0 0,1 0 0 0 0,-1-1 0 0 0,1 1-1 0 0,0-1 1 0 0,-1 0 0 0 0,1-1 0 0 0,-7-2 0 0 0,-4-4-853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4.09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16 176 0 0,'0'-1'81'0'0,"1"0"-1"0"0,-1 1 1 0 0,0-1 0 0 0,0 0-1 0 0,1 0 1 0 0,-1 1 0 0 0,0-1-1 0 0,1 0 1 0 0,-1 1 0 0 0,1-1-1 0 0,-1 0 1 0 0,1 1 0 0 0,-1-1 0 0 0,1 0-1 0 0,0 1 1 0 0,-1-1 0 0 0,1 1-1 0 0,0-1 1 0 0,-1 1 0 0 0,1 0-1 0 0,0-1 1 0 0,-1 1 0 0 0,1 0-1 0 0,0-1 1 0 0,0 1 0 0 0,0 0-1 0 0,1 0 1 0 0,-1 0 46 0 0,0 0 0 0 0,0 1 1 0 0,0-1-1 0 0,0 1 0 0 0,1 0 0 0 0,-1-1 1 0 0,0 1-1 0 0,-1 0 0 0 0,1 0 0 0 0,0 0 1 0 0,0 0-1 0 0,0 0 0 0 0,0-1 0 0 0,-1 1 1 0 0,1 1-1 0 0,0 0 0 0 0,21 46 2678 0 0,-22-46-2764 0 0,7 23 1653 0 0,-1 1 0 0 0,4 48 0 0 0,-6-43-693 0 0,47 297 2294 0 0,-23-123-5104 0 0,-5-71-4008 0 0,-23-133 5750 0 0,0 4-407 0 0,1-1 1 0 0,0 1-1 0 0,0-1 1 0 0,0 0 0 0 0,0 0-1 0 0,0 0 1 0 0,1 1 0 0 0,0-1-1 0 0,0 0 1 0 0,0-1 0 0 0,0 1-1 0 0,0 0 1 0 0,1-1 0 0 0,0 1-1 0 0,4 3 1 0 0,3-1-890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4.451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445 259 500 0 0,'2'-3'396'0'0,"-1"-1"1"0"0,0 1-1 0 0,0-1 1 0 0,0 0-1 0 0,0 1 1 0 0,-1-1-1 0 0,1 0 1 0 0,-1 0-1 0 0,0 0 1 0 0,0 1-1 0 0,-1-1 0 0 0,0-6 1 0 0,0 8-250 0 0,0 1 0 0 0,-1-1 0 0 0,1 0 0 0 0,0 1 0 0 0,-1 0 1 0 0,1-1-1 0 0,-1 1 0 0 0,0 0 0 0 0,1 0 0 0 0,-1 0 0 0 0,0 0 0 0 0,0 0 0 0 0,0 0 0 0 0,1 0 0 0 0,-1 0 1 0 0,0 1-1 0 0,0-1 0 0 0,0 1 0 0 0,0 0 0 0 0,0-1 0 0 0,0 1 0 0 0,0 0 0 0 0,0 0 0 0 0,-3 1 1 0 0,-90 0 1881 0 0,59 3-1746 0 0,0 1 0 0 0,-41 12 0 0 0,49-9-2281 0 0,0 2 0 0 0,1 0 0 0 0,-40 22 0 0 0,59-26 370 0 0,6-1 158 0 0</inkml:trace>
  <inkml:trace contextRef="#ctx0" brushRef="#br0" timeOffset="1">368 9 116 0 0,'1'-1'153'0'0,"0"0"0"0"0,0 1 0 0 0,-1-1 0 0 0,1 0 0 0 0,0 1 0 0 0,0-1 0 0 0,0 0 0 0 0,0 1 0 0 0,0 0 0 0 0,-1-1 0 0 0,1 1 0 0 0,0-1 0 0 0,0 1 0 0 0,0 0 0 0 0,0 0-1 0 0,0 0 1 0 0,0-1 0 0 0,0 1 0 0 0,1 0 0 0 0,-1 0 0 0 0,0 0 0 0 0,0 1 0 0 0,0-1 0 0 0,0 0 0 0 0,0 0 0 0 0,1 1 0 0 0,0 0 90 0 0,0 0 1 0 0,0 1-1 0 0,0-1 0 0 0,-1 1 1 0 0,1-1-1 0 0,-1 1 0 0 0,1 0 0 0 0,-1-1 1 0 0,0 1-1 0 0,1 0 0 0 0,1 4 1 0 0,3 6 610 0 0,-1 1 1 0 0,-1 0 0 0 0,5 16-1 0 0,-8-25-648 0 0,34 145 2486 0 0,-19-48-5551 0 0,-7-75 430 0 0,-3-19-2899 0 0,-2-17 3650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4.846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74 524 0 0,'4'-18'1591'0'0,"-3"12"-265"0"0,0-1 1 0 0,1 0 0 0 0,-1 0-1 0 0,2 1 1 0 0,-1-1-1 0 0,5-9 1 0 0,-2 22 299 0 0,2 25-4302 0 0,-1-5-325 0 0,21 22-2603 0 0,-22-34 4418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1 456 1000 0 0,'6'-6'9880'0'0,"11"-12"-8449"0"0,-9 9-181 0 0,1 0-833 0 0,1 1 0 0 0,0-1 1 0 0,0 2-1 0 0,1-1 1 0 0,0 2-1 0 0,0-1 1 0 0,1 1-1 0 0,0 1 1 0 0,0 0-1 0 0,14-3 0 0 0,34-17-232 0 0,132-90-235 0 0,-21 11 50 0 0,-144 90-11 0 0,1 1 0 0 0,0 1 0 0 0,1 2-1 0 0,48-11 1 0 0,-38 10-384 0 0,-23 6-759 0 0,0 0-1 0 0,31-4 0 0 0,-44 9 581 0 0,0-1-1 0 0,0 1 0 0 0,1 0 1 0 0,-1 0-1 0 0,0 0 1 0 0,0 1-1 0 0,0-1 1 0 0,0 1-1 0 0,0-1 0 0 0,0 1 1 0 0,0 0-1 0 0,0 0 1 0 0,0 1-1 0 0,0-1 1 0 0,0 1-1 0 0,0-1 0 0 0,-1 1 1 0 0,1 0-1 0 0,-1 0 1 0 0,5 4-1 0 0,2 4-1011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5.195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2 56 848 0 0,'-1'56'4432'0'0,"0"-16"68"0"0,7 69 1 0 0,-4-85-3737 0 0,-2-19-656 0 0,0 0 0 0 0,1 0 0 0 0,-1 0 0 0 0,1 0 0 0 0,0 1 0 0 0,1-1 0 0 0,-1 0 0 0 0,3 5 0 0 0,-3-10-101 0 0,-1 0 0 0 0,1 0 0 0 0,0 0 0 0 0,0-1 0 0 0,-1 1 0 0 0,1 0-1 0 0,0 0 1 0 0,-1-1 0 0 0,1 1 0 0 0,0 0 0 0 0,-1-1 0 0 0,1 1-1 0 0,-1 0 1 0 0,1-1 0 0 0,-1 1 0 0 0,1-1 0 0 0,-1 1 0 0 0,1-1 0 0 0,-1 1-1 0 0,1-1 1 0 0,-1 0 0 0 0,0 1 0 0 0,1-1 0 0 0,-1 1 0 0 0,0-1-1 0 0,1 0 1 0 0,-1 1 0 0 0,0-1 0 0 0,0 0 0 0 0,0 0 0 0 0,1 0 0 0 0,12-28 30 0 0,10-59 64 0 0,-17 61-1 0 0,0 0 1 0 0,2 1 0 0 0,1 0 0 0 0,16-30-1 0 0,-24 53-65 0 0,0 0 0 0 0,1 1-1 0 0,-1-1 1 0 0,1 1 0 0 0,0-1-1 0 0,-1 1 1 0 0,1 0 0 0 0,1 0-1 0 0,-1-1 1 0 0,0 1 0 0 0,0 1 0 0 0,1-1-1 0 0,-1 0 1 0 0,1 1 0 0 0,-1-1-1 0 0,1 1 1 0 0,0 0 0 0 0,0-1-1 0 0,0 1 1 0 0,-1 1 0 0 0,4-2-1 0 0,-2 2-42 0 0,0 1 0 0 0,0-1-1 0 0,0 0 1 0 0,-1 1 0 0 0,1 0-1 0 0,0 0 1 0 0,-1 0 0 0 0,1 1-1 0 0,-1-1 1 0 0,1 1-1 0 0,-1-1 1 0 0,1 1 0 0 0,-1 0-1 0 0,4 4 1 0 0,10 8-863 0 0,-1 2 0 0 0,-1-1 0 0 0,-1 2 0 0 0,19 27 1 0 0,-27-37 155 0 0,4 8-694 0 0,21 25-2627 0 0,-30-38 3783 0 0,1-1 0 0 0,-1 1-1 0 0,1-1 1 0 0,-1 0 0 0 0,1 0 0 0 0,-1 0-1 0 0,1 0 1 0 0,0 0 0 0 0,-1 0 0 0 0,1 0-1 0 0,0 0 1 0 0,0-1 0 0 0,0 1 0 0 0,-1-1 0 0 0,1 1-1 0 0,0-1 1 0 0,0 0 0 0 0,0 0 0 0 0,0 0-1 0 0,0 0 1 0 0,2 0 0 0 0,7-4-806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5.58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501 219 604 0 0,'16'-13'1314'0'0,"-12"10"-927"0"0,0 0-1 0 0,0 0 0 0 0,0-1 0 0 0,0 0 0 0 0,-1 1 0 0 0,6-9 0 0 0,-9 12-359 0 0,0-1 0 0 0,1 1 0 0 0,-1 0 0 0 0,0-1 0 0 0,0 1 0 0 0,0-1 0 0 0,0 1 0 0 0,0-1 0 0 0,0 1 0 0 0,0 0 0 0 0,0-1 0 0 0,0 1 0 0 0,0-1 0 0 0,0 1 0 0 0,0-1 0 0 0,0 1 0 0 0,0 0 0 0 0,0-1 1 0 0,0 1-1 0 0,0-1 0 0 0,-1 1 0 0 0,1-1 0 0 0,0 1 0 0 0,0 0 0 0 0,0-1 0 0 0,-1 1 0 0 0,1 0 0 0 0,0-1 0 0 0,-1 1 0 0 0,1-1 0 0 0,-26-8 183 0 0,17 9-139 0 0,1 0 0 0 0,-1 0 1 0 0,1 1-1 0 0,-1 0 0 0 0,1 0 0 0 0,0 1 0 0 0,-1 0 0 0 0,1 0 0 0 0,0 1 0 0 0,0 0 0 0 0,0 1 1 0 0,1 0-1 0 0,-1 0 0 0 0,1 0 0 0 0,0 1 0 0 0,0 0 0 0 0,1 1 0 0 0,-12 11 0 0 0,14-14-27 0 0,1 1 0 0 0,-1 0 0 0 0,1-1 0 0 0,0 1 0 0 0,0 1 0 0 0,1-1 0 0 0,-1 0 0 0 0,1 1 0 0 0,0-1 0 0 0,0 1 0 0 0,0 0 0 0 0,1-1 0 0 0,-1 1 0 0 0,1 0 0 0 0,1 0 0 0 0,-1 0 0 0 0,0 0 0 0 0,1 0 0 0 0,0 0 0 0 0,1 0 0 0 0,-1 0 0 0 0,1 0 0 0 0,0 0 0 0 0,0 0 0 0 0,0 0 0 0 0,1 0 0 0 0,-1-1 0 0 0,1 1 0 0 0,0-1 0 0 0,1 1 0 0 0,-1-1 0 0 0,1 0 0 0 0,3 5 0 0 0,-3-6-1 0 0,0 1 0 0 0,1 0-1 0 0,-1-1 1 0 0,1 1 0 0 0,-1-1 0 0 0,1 0-1 0 0,0 0 1 0 0,0-1 0 0 0,1 1 0 0 0,-1-1-1 0 0,0 0 1 0 0,1 0 0 0 0,-1 0 0 0 0,1-1-1 0 0,0 0 1 0 0,0 0 0 0 0,-1 0 0 0 0,1 0-1 0 0,0-1 1 0 0,0 0 0 0 0,0 0 0 0 0,0 0-1 0 0,0 0 1 0 0,-1-1 0 0 0,1 0 0 0 0,0 0-1 0 0,0 0 1 0 0,-1 0 0 0 0,8-4 0 0 0,-5 2-53 0 0,0-1 1 0 0,0 0 0 0 0,0 0-1 0 0,-1 0 1 0 0,1-1 0 0 0,-1 0-1 0 0,0-1 1 0 0,0 1 0 0 0,-1-1-1 0 0,0 0 1 0 0,0 0 0 0 0,0-1-1 0 0,-1 0 1 0 0,0 1 0 0 0,0-1 0 0 0,-1-1-1 0 0,4-10 1 0 0,-1-5-44 0 0,-2-1 1 0 0,0 1-1 0 0,-2-1 0 0 0,0 0 1 0 0,-2 0-1 0 0,0 0 1 0 0,-2 0-1 0 0,-1 0 0 0 0,-9-37 1 0 0,9 41 1416 0 0,3 17 854 0 0,3 12-332 0 0,27 96 2295 0 0,37 145-2044 0 0,-57-197-2184 0 0,-1-1-1 0 0,2 101 1 0 0,-11-135-9 0 0,-1-1 1 0 0,-1 1 0 0 0,0-1 0 0 0,-2 0 0 0 0,0 0-1 0 0,0 0 1 0 0,-2 0 0 0 0,0-1 0 0 0,-1 0 0 0 0,0 0-1 0 0,-2-1 1 0 0,0 0 0 0 0,-15 20 0 0 0,15-23-207 0 0,-1-2 1 0 0,0 1 0 0 0,-1-1-1 0 0,0-1 1 0 0,-1 0-1 0 0,0-1 1 0 0,0 0 0 0 0,-1 0-1 0 0,0-2 1 0 0,0 1-1 0 0,0-2 1 0 0,-1 0 0 0 0,0 0-1 0 0,0-1 1 0 0,0-1-1 0 0,-23 2 1 0 0,15-4-605 0 0,0-1 1 0 0,0 0-1 0 0,0-2 0 0 0,1-1 1 0 0,-1 0-1 0 0,1-2 0 0 0,0 0 1 0 0,0-2-1 0 0,0 0 0 0 0,1-1 1 0 0,0-1-1 0 0,1-1 0 0 0,0-1 1 0 0,1-1-1 0 0,-22-17 0 0 0,-7-11-755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6.617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11 217 552 0 0,'-1'-26'10006'0'0,"-3"39"-3801"0"0,-1 44-3472 0 0,6-13-2488 0 0,2 1-1 0 0,2-1 0 0 0,1 0 0 0 0,21 68 0 0 0,-27-112-246 0 0,0 0 0 0 0,0 1 1 0 0,0-1-1 0 0,0 0 0 0 0,0 1 0 0 0,0-1 0 0 0,0 0 0 0 0,0 0 0 0 0,0 1 1 0 0,0-1-1 0 0,0 0 0 0 0,0 0 0 0 0,0 1 0 0 0,0-1 0 0 0,0 0 0 0 0,0 0 0 0 0,0 1 1 0 0,1-1-1 0 0,-1 0 0 0 0,0 0 0 0 0,0 1 0 0 0,0-1 0 0 0,0 0 0 0 0,1 0 0 0 0,-1 0 1 0 0,0 0-1 0 0,0 1 0 0 0,1-1 0 0 0,-1 0 0 0 0,0 0 0 0 0,0 0 0 0 0,1 0 0 0 0,-1 0 1 0 0,0 0-1 0 0,0 0 0 0 0,1 0 0 0 0,-1 1 0 0 0,0-1 0 0 0,0 0 0 0 0,1 0 1 0 0,-1 0-1 0 0,0 0 0 0 0,0 0 0 0 0,1-1 0 0 0,6-12-73 0 0,3-26-26 0 0,-10 38 97 0 0,18-144-283 0 0,-16 109 217 0 0,2-1-1 0 0,2 1 1 0 0,1 0 0 0 0,13-38 0 0 0,-20 72 77 0 0,0 0 0 0 0,0 1 1 0 0,1-1-1 0 0,-1 0 0 0 0,1 1 0 0 0,-1-1 0 0 0,1 1 0 0 0,0-1 1 0 0,0 1-1 0 0,0-1 0 0 0,0 1 0 0 0,0-1 0 0 0,0 1 0 0 0,0 0 1 0 0,0 0-1 0 0,0-1 0 0 0,0 1 0 0 0,1 0 0 0 0,-1 0 0 0 0,1 0 1 0 0,-1 0-1 0 0,1 1 0 0 0,-1-1 0 0 0,1 0 0 0 0,-1 1 0 0 0,1-1 0 0 0,-1 1 1 0 0,1-1-1 0 0,0 1 0 0 0,-1 0 0 0 0,3-1 0 0 0,0 3 10 0 0,-1-1-1 0 0,1 1 0 0 0,-1-1 1 0 0,0 1-1 0 0,1 0 0 0 0,-1 0 1 0 0,0 1-1 0 0,0-1 0 0 0,0 1 1 0 0,-1-1-1 0 0,1 1 0 0 0,4 6 1 0 0,7 11-19 0 0,-1 1 0 0 0,0 0 0 0 0,-2 1 0 0 0,-1 0 0 0 0,10 29 0 0 0,5 9-16 0 0,-18-42 34 0 0,3 3-198 0 0,-7-24 52 0 0,-2-15 10 0 0,-1-13-41 0 0,-1 6 58 0 0,0 0 0 0 0,3 0 0 0 0,0 0 0 0 0,1 0 0 0 0,7-27 0 0 0,-9 51 112 0 0,-1-1 1 0 0,1 0 0 0 0,-1 1 0 0 0,1-1-1 0 0,0 1 1 0 0,0-1 0 0 0,0 0 0 0 0,0 1-1 0 0,0 0 1 0 0,0-1 0 0 0,0 1-1 0 0,0 0 1 0 0,1-1 0 0 0,-1 1 0 0 0,1 0-1 0 0,-1 0 1 0 0,0 0 0 0 0,1 0 0 0 0,0 1-1 0 0,-1-1 1 0 0,1 0 0 0 0,-1 0-1 0 0,3 0 1 0 0,0 1 2 0 0,-1 0-1 0 0,0 0 1 0 0,1 0-1 0 0,-1 0 1 0 0,1 0-1 0 0,-1 1 1 0 0,0 0-1 0 0,0-1 1 0 0,1 1-1 0 0,-1 0 1 0 0,5 3-1 0 0,5 3-3 0 0,1 0 0 0 0,-1 2 0 0 0,0-1 0 0 0,12 13-1 0 0,-13-12 40 0 0,-4-2-102 0 0,0 0-1 0 0,1 0 1 0 0,-1-1 0 0 0,2-1 0 0 0,12 7 0 0 0,-17-10 12 0 0,0-1 0 0 0,-1 0 0 0 0,1 0 0 0 0,0 0 0 0 0,0 0 0 0 0,0-1 0 0 0,0 0 0 0 0,0 0 0 0 0,0-1 0 0 0,0 1 0 0 0,0-1 1 0 0,0 0-1 0 0,0 0 0 0 0,8-4 0 0 0,4-1 19 0 0,0-2 0 0 0,0 0 0 0 0,0-1 1 0 0,-1-1-1 0 0,-1 0 0 0 0,18-15 0 0 0,-24 18 11 0 0,-1 0 0 0 0,0-1 0 0 0,-1 0 0 0 0,1 0 0 0 0,-1-1 0 0 0,-1 1-1 0 0,0-2 1 0 0,0 1 0 0 0,-1-1 0 0 0,0 1 0 0 0,6-21 0 0 0,-10 29-40 0 0,0 0 0 0 0,-1-1 0 0 0,1 1 0 0 0,-1-1 0 0 0,1 1 0 0 0,-1-1 0 0 0,0 1 1 0 0,0-1-1 0 0,0 0 0 0 0,0 1 0 0 0,0-1 0 0 0,0 1 0 0 0,0-1 0 0 0,0 1 0 0 0,0-1 0 0 0,-1 1 1 0 0,1-1-1 0 0,-1 1 0 0 0,1-1 0 0 0,-1 1 0 0 0,0-1 0 0 0,1 1 0 0 0,-1 0 0 0 0,0-1 0 0 0,0 1 1 0 0,0 0-1 0 0,-2-2 0 0 0,1 2-19 0 0,-1 0 0 0 0,1 0 0 0 0,0 1 0 0 0,0 0 1 0 0,-1-1-1 0 0,1 1 0 0 0,0 0 0 0 0,-1 0 0 0 0,1 0 0 0 0,-1 0 0 0 0,1 0 1 0 0,0 1-1 0 0,-1-1 0 0 0,1 1 0 0 0,0 0 0 0 0,-3 0 0 0 0,-8 4-86 0 0,0 1 0 0 0,0 0-1 0 0,1 0 1 0 0,-1 2 0 0 0,-11 8-1 0 0,-1 5 212 0 0,1 0-1 0 0,1 2 0 0 0,-37 47 1 0 0,52-60 204 0 0,0 1 1 0 0,1 0 0 0 0,1 1-1 0 0,0-1 1 0 0,0 1-1 0 0,1 0 1 0 0,0 1 0 0 0,1-1-1 0 0,1 1 1 0 0,0 0-1 0 0,0 0 1 0 0,0 16 0 0 0,3-24-170 0 0,0-1 1 0 0,0 1-1 0 0,1-1 1 0 0,-1 0-1 0 0,1 1 1 0 0,0-1-1 0 0,0 0 1 0 0,1 1-1 0 0,-1-1 1 0 0,1 0-1 0 0,0 0 1 0 0,0 0-1 0 0,0 0 1 0 0,1 0-1 0 0,-1-1 1 0 0,1 1-1 0 0,5 4 1 0 0,-4-4-34 0 0,1-1 0 0 0,0 1 0 0 0,0-1 0 0 0,1 0 1 0 0,-1 0-1 0 0,1-1 0 0 0,-1 0 0 0 0,1 0 1 0 0,0 0-1 0 0,0-1 0 0 0,8 2 0 0 0,8-1-84 0 0,-1-1 0 0 0,1-1 0 0 0,-1-1 0 0 0,1-1 0 0 0,-1-1 1 0 0,24-6-1 0 0,167-46-3520 0 0,-69 14-7332 0 0,-123 34 8446 0 0,-4-2 359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7.533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393 373 1072 0 0,'-21'-32'1977'0'0,"7"13"-166"0"0,2 0-1 0 0,0-1 1 0 0,2 0 0 0 0,-12-28 0 0 0,21 43-1488 0 0,-1 0 1 0 0,0 0-1 0 0,1 0 1 0 0,0 0-1 0 0,1 0 0 0 0,-1 0 1 0 0,1 0-1 0 0,0 0 1 0 0,0 0-1 0 0,0-1 1 0 0,1 1-1 0 0,-1 0 1 0 0,2 0-1 0 0,-1 0 1 0 0,0 0-1 0 0,1 0 1 0 0,0 1-1 0 0,0-1 0 0 0,0 0 1 0 0,1 1-1 0 0,-1-1 1 0 0,1 1-1 0 0,0 0 1 0 0,6-6-1 0 0,0 1-167 0 0,0 1-1 0 0,0 0 1 0 0,0 0 0 0 0,1 1-1 0 0,0 1 1 0 0,1-1 0 0 0,-1 2-1 0 0,1 0 1 0 0,0 0 0 0 0,1 0-1 0 0,-1 2 1 0 0,1-1 0 0 0,19-2-1 0 0,-15 5-91 0 0,1 0 0 0 0,-1 1-1 0 0,0 1 1 0 0,0 0 0 0 0,0 1-1 0 0,0 1 1 0 0,0 1 0 0 0,-1 0-1 0 0,21 8 1 0 0,-5 2-82 0 0,-1 1 0 0 0,0 1 0 0 0,-1 2 1 0 0,-1 1-1 0 0,0 1 0 0 0,-2 1 0 0 0,0 1 0 0 0,-2 2 1 0 0,26 30-1 0 0,-10-3 11 0 0,-2 1 1 0 0,-2 3-1 0 0,-3 0 1 0 0,-2 2-1 0 0,-3 2 1 0 0,22 64-1 0 0,-33-73-19 0 0,-2 1 1 0 0,-2 1-1 0 0,-3 0 0 0 0,-2 1 1 0 0,-2 0-1 0 0,-2 0 0 0 0,-6 94 0 0 0,0-128-6 0 0,-1-1 1 0 0,0 1-1 0 0,-2 0 0 0 0,0-1 0 0 0,-1 0 0 0 0,-1-1 0 0 0,0 1 0 0 0,-2-1 0 0 0,0-1 0 0 0,0 1 0 0 0,-2-1 0 0 0,0-1 1 0 0,-1 0-1 0 0,0-1 0 0 0,-1 0 0 0 0,-1-1 0 0 0,-17 13 0 0 0,14-13-39 0 0,-1-2 1 0 0,-1 1-1 0 0,1-2 0 0 0,-2-1 0 0 0,0 0 1 0 0,0-2-1 0 0,0 0 0 0 0,-1-1 0 0 0,0-1 1 0 0,0-1-1 0 0,-1-1 0 0 0,1 0 0 0 0,-1-2 1 0 0,-38-3-1 0 0,25-2-46 0 0,-1-2 0 0 0,2-1 1 0 0,-1-2-1 0 0,1-2 0 0 0,1-1 1 0 0,0-1-1 0 0,0-2 0 0 0,2-1 1 0 0,0-2-1 0 0,0-1 0 0 0,2-1 0 0 0,1-1 1 0 0,0-2-1 0 0,2-1 0 0 0,0-1 1 0 0,-27-36-1 0 0,25 27 71 0 0,2-1 0 0 0,2-1 0 0 0,1-2 1 0 0,2 0-1 0 0,1-1 0 0 0,3-1 0 0 0,1 0 0 0 0,2-2 1 0 0,1 0-1 0 0,3 0 0 0 0,1-1 0 0 0,-6-84 0 0 0,15 102 148 0 0,1-1 0 0 0,1 0-1 0 0,1 0 1 0 0,1 1 0 0 0,1-1-1 0 0,1 1 1 0 0,2 1-1 0 0,0-1 1 0 0,1 1 0 0 0,2 1-1 0 0,1-1 1 0 0,26-38 0 0 0,-28 48-189 0 0,1 1 1 0 0,0 1-1 0 0,1-1 1 0 0,0 2-1 0 0,1 0 1 0 0,0 1-1 0 0,1 0 1 0 0,27-15-1 0 0,-27 18-375 0 0,0 2 0 0 0,0-1 0 0 0,1 2 0 0 0,-1 0 0 0 0,1 1-1 0 0,0 0 1 0 0,0 1 0 0 0,0 1 0 0 0,0 0 0 0 0,29 3 0 0 0,-25-1-700 0 0,0 2-1 0 0,0 0 1 0 0,-1 1 0 0 0,1 1-1 0 0,-1 1 1 0 0,0 1 0 0 0,0 0-1 0 0,23 14 1 0 0,-1 4-837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8.072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 12 1180 0 0,'0'0'362'0'0,"0"-1"0"0"0,0 0 0 0 0,1 0-1 0 0,-1 1 1 0 0,1-1 0 0 0,-1 0 0 0 0,0 1 0 0 0,1-1-1 0 0,-1 1 1 0 0,1-1 0 0 0,0 0 0 0 0,-1 1 0 0 0,1-1-1 0 0,-1 1 1 0 0,1-1 0 0 0,0 1 0 0 0,-1 0 0 0 0,1-1 0 0 0,0 1-1 0 0,-1 0 1 0 0,2-1 0 0 0,7 11 4418 0 0,2 39-1001 0 0,-7-24-2852 0 0,-3-22-870 0 0,6 21 309 0 0,2 0 0 0 0,0-1 0 0 0,1 0 0 0 0,1 0 0 0 0,18 25 1 0 0,-25-42-343 0 0,1-1 1 0 0,-1 0-1 0 0,1 0 1 0 0,0 0-1 0 0,0 0 1 0 0,1-1 0 0 0,0 0-1 0 0,-1 0 1 0 0,1 0-1 0 0,1-1 1 0 0,-1 0-1 0 0,0 0 1 0 0,1-1 0 0 0,0 1-1 0 0,-1-1 1 0 0,1-1-1 0 0,0 1 1 0 0,0-1-1 0 0,0-1 1 0 0,0 1 0 0 0,0-1-1 0 0,0 0 1 0 0,13-3-1 0 0,-7 1-70 0 0,-1 0 0 0 0,1-2 0 0 0,-1 0 0 0 0,0 0 0 0 0,0-1 0 0 0,0 0 0 0 0,-1-1 0 0 0,1 0 0 0 0,-2-1 0 0 0,1-1 0 0 0,-1 0 0 0 0,16-15 0 0 0,-12 9-722 0 0,0 0-1 0 0,20-31 1 0 0,-22 26-1513 0 0,0 0 0 0 0,9-24 1 0 0,-20 41 1872 0 0,-1 1 0 0 0,1-1 1 0 0,-1 0-1 0 0,0 1 0 0 0,1-1 1 0 0,-1 0-1 0 0,0 1 0 0 0,0-1 1 0 0,0 0-1 0 0,0 1 0 0 0,-1-1 0 0 0,1 0 1 0 0,0 1-1 0 0,-1-1 0 0 0,1 0 1 0 0,-1 1-1 0 0,1-1 0 0 0,-1 1 1 0 0,0-1-1 0 0,0 1 0 0 0,0-1 1 0 0,0 1-1 0 0,0 0 0 0 0,-1-2 0 0 0,-3-2-947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8.421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13 58 208 0 0,'-10'-20'2194'0'0,"9"19"-1585"0"0,1-1 0 0 0,0 1 0 0 0,-1-1 0 0 0,1 1 0 0 0,0-1 0 0 0,0 1 0 0 0,0-1 0 0 0,0 1-1 0 0,0-1 1 0 0,0 1 0 0 0,1-1 0 0 0,-1 1 0 0 0,0-1 0 0 0,2-2 0 0 0,-2 3-287 0 0,1 0 0 0 0,-1 1 0 0 0,1-1 0 0 0,-1 0 0 0 0,1 0 0 0 0,0 0 0 0 0,-1 1-1 0 0,1-1 1 0 0,0 0 0 0 0,0 1 0 0 0,0-1 0 0 0,0 1 0 0 0,-1-1 0 0 0,1 1 0 0 0,0-1 0 0 0,0 1 0 0 0,0-1 0 0 0,0 1 0 0 0,0 0 0 0 0,0-1 0 0 0,1 1 0 0 0,20 2-2059 0 0,18 13-8468 0 0,-13-2 6204 0 0,-8-4 2161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8:58.774"/>
    </inkml:context>
    <inkml:brush xml:id="br0">
      <inkml:brushProperty name="width" value="0.05" units="cm"/>
      <inkml:brushProperty name="height" value="0.05" units="cm"/>
      <inkml:brushProperty name="color" value="#9D3FBB"/>
    </inkml:brush>
  </inkml:definitions>
  <inkml:trace contextRef="#ctx0" brushRef="#br0">0 9 1004 0 0,'0'-2'1820'0'0,"5"0"356"0"0,6-3 5473 0 0,-6 5-5873 0 0,5 16-14941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439 196 480 0 0,'-31'-40'4454'0'0,"6"6"-1341"0"0,11 17-1077 0 0,-7-19 1765 0 0,21 35-3677 0 0,-1-1-1 0 0,0 1 1 0 0,0 0 0 0 0,1-1-1 0 0,-1 1 1 0 0,0-1-1 0 0,1 0 1 0 0,0 1-1 0 0,-1-1 1 0 0,1 1-1 0 0,0-1 1 0 0,0 0-1 0 0,0 1 1 0 0,0-1-1 0 0,0 0 1 0 0,0 1-1 0 0,0-1 1 0 0,1 1-1 0 0,-1-1 1 0 0,0 0-1 0 0,1 1 1 0 0,0-1 0 0 0,-1 1-1 0 0,1-1 1 0 0,0 1-1 0 0,0 0 1 0 0,0-1-1 0 0,-1 1 1 0 0,2 0-1 0 0,-1-1 1 0 0,0 1-1 0 0,0 0 1 0 0,3-2-1 0 0,35-11 244 0 0,-33 13-354 0 0,0 0 1 0 0,0 1-1 0 0,1 0 0 0 0,-1 0 1 0 0,0 1-1 0 0,0-1 0 0 0,0 1 1 0 0,8 2-1 0 0,-2 2-14 0 0,0 0 0 0 0,0 0-1 0 0,0 1 1 0 0,-1 0 0 0 0,0 1 0 0 0,0 1 0 0 0,0-1-1 0 0,-1 2 1 0 0,0 0 0 0 0,-1 0 0 0 0,0 0 0 0 0,-1 1-1 0 0,13 19 1 0 0,-3-1-2 0 0,-1 1 0 0 0,-1 1 0 0 0,-2 1 1 0 0,12 34-1 0 0,-18-43-1 0 0,-2 1 0 0 0,0 0 1 0 0,-2 1-1 0 0,0-1 1 0 0,-1 1-1 0 0,-2 0 0 0 0,0 0 1 0 0,-2-1-1 0 0,-1 1 1 0 0,0 0-1 0 0,-2 0 0 0 0,-1-1 1 0 0,-9 28-1 0 0,10-37-68 0 0,-2 0 0 0 0,0-1 0 0 0,0 0 1 0 0,-1 0-1 0 0,-1 0 0 0 0,0-1 0 0 0,0 0 0 0 0,-2-1 0 0 0,1 0 0 0 0,-1 0 0 0 0,-1-1 0 0 0,0-1 0 0 0,0 1 0 0 0,-1-2 0 0 0,0 0 0 0 0,-1 0 0 0 0,0-1 1 0 0,0 0-1 0 0,0-1 0 0 0,-1-1 0 0 0,0 0 0 0 0,-24 4 0 0 0,23-6-80 0 0,0-1 0 0 0,0-1 1 0 0,-1-1-1 0 0,1 0 0 0 0,0 0 0 0 0,0-2 0 0 0,-1 0 1 0 0,1-1-1 0 0,0 0 0 0 0,1-1 0 0 0,-1-1 0 0 0,1 0 1 0 0,0-1-1 0 0,0-1 0 0 0,0 0 0 0 0,1-1 1 0 0,0 0-1 0 0,1-1 0 0 0,0 0 0 0 0,0-1 0 0 0,1-1 1 0 0,0 1-1 0 0,1-2 0 0 0,0 0 0 0 0,-15-24 1 0 0,12 14 76 0 0,1 0 0 0 0,0-1 0 0 0,2 0 0 0 0,0-1 0 0 0,2 0 0 0 0,1-1 0 0 0,1 0 0 0 0,1 0 0 0 0,1 0 0 0 0,1 0 0 0 0,1-1 0 0 0,3-42 0 0 0,0 59-134 0 0,0 0 1 0 0,1 0 0 0 0,0 0-1 0 0,1 0 1 0 0,-1 0 0 0 0,2 1-1 0 0,-1 0 1 0 0,1-1-1 0 0,1 1 1 0 0,-1 0 0 0 0,11-12-1 0 0,-9 12-257 0 0,1 1 0 0 0,0-1 0 0 0,0 1 0 0 0,1 1 0 0 0,0-1 0 0 0,0 1 0 0 0,1 1-1 0 0,0-1 1 0 0,0 1 0 0 0,0 1 0 0 0,0 0 0 0 0,1 0 0 0 0,-1 1 0 0 0,1 0 0 0 0,0 1 0 0 0,12-2-1 0 0,14 3-826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72 156 0 0,'-6'-21'4937'0'0,"1"2"1034"0"0,6 18-5840 0 0,0 0 0 0 0,0 0-1 0 0,0 0 1 0 0,0 0-1 0 0,0 0 1 0 0,1 0 0 0 0,-1 0-1 0 0,0 1 1 0 0,0-1-1 0 0,1 0 1 0 0,-1 1 0 0 0,0-1-1 0 0,1 0 1 0 0,-1 1-1 0 0,0 0 1 0 0,1-1 0 0 0,-1 1-1 0 0,4 0 1 0 0,3-2 37 0 0,0 1 1 0 0,0 0-1 0 0,0 0 1 0 0,1 1-1 0 0,-1 0 1 0 0,0 0-1 0 0,1 1 1 0 0,9 2-1 0 0,-8 0-80 0 0,0 0 0 0 0,0 1-1 0 0,0 0 1 0 0,0 1-1 0 0,-1 0 1 0 0,0 0 0 0 0,0 1-1 0 0,0 0 1 0 0,12 11-1 0 0,-4 0-38 0 0,0 1 0 0 0,-1 1 0 0 0,0 1 0 0 0,-2 0 0 0 0,0 1 0 0 0,15 32 0 0 0,-14-24-11 0 0,-2 0-1 0 0,-1 0 1 0 0,-2 1-1 0 0,-1 1 1 0 0,-1 0-1 0 0,-1 0 1 0 0,2 38-1 0 0,-8-54-68 0 0,0 0-1 0 0,-2 1 1 0 0,0-1-1 0 0,0 0 1 0 0,-1 1-1 0 0,-1-1 1 0 0,-1 0-1 0 0,0-1 1 0 0,-1 1-1 0 0,0-1 1 0 0,-1 1-1 0 0,-1-2 1 0 0,0 1 0 0 0,-1-1-1 0 0,0 0 1 0 0,-19 21-1 0 0,20-27-46 0 0,0-1-1 0 0,0 1 1 0 0,-1-2 0 0 0,0 1-1 0 0,0-1 1 0 0,-1 0-1 0 0,1-1 1 0 0,-1 0 0 0 0,0 0-1 0 0,0-1 1 0 0,0 0-1 0 0,-1 0 1 0 0,1-1 0 0 0,-1-1-1 0 0,1 1 1 0 0,-1-2-1 0 0,0 1 1 0 0,1-1 0 0 0,-1-1-1 0 0,0 0 1 0 0,1 0-1 0 0,-19-5 1 0 0,6 0-106 0 0,1-1-1 0 0,0 0 1 0 0,0-2 0 0 0,1 0-1 0 0,0-1 1 0 0,1-1 0 0 0,0-1-1 0 0,-34-28 1 0 0,28 17 85 0 0,1 0 0 0 0,1-1 1 0 0,2-2-1 0 0,0 0 0 0 0,1-1 1 0 0,2-1-1 0 0,-26-55 0 0 0,37 69 24 0 0,1 0 0 0 0,0-1 0 0 0,2 1-1 0 0,0-1 1 0 0,0-1 0 0 0,1 1 0 0 0,1 0 0 0 0,1-1-1 0 0,0 1 1 0 0,1-1 0 0 0,1 1 0 0 0,0-1 0 0 0,1 1 0 0 0,1-1-1 0 0,0 1 1 0 0,1 0 0 0 0,0 0 0 0 0,14-27 0 0 0,-11 30-394 0 0,2 0 0 0 0,-1 0 0 0 0,2 1 0 0 0,-1 0 0 0 0,2 1 0 0 0,-1 0 1 0 0,1 1-1 0 0,1 0 0 0 0,0 0 0 0 0,0 1 0 0 0,0 1 0 0 0,1 0 0 0 0,0 1 0 0 0,1 0 1 0 0,-1 1-1 0 0,24-5 0 0 0,-1 0-834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90 776 0 0,'0'-2'338'0'0,"1"0"0"0"0,0 0 0 0 0,0 0 1 0 0,0 1-1 0 0,0-1 0 0 0,0 0 0 0 0,0 1 0 0 0,0-1 0 0 0,0 1 0 0 0,1-1 0 0 0,-1 1 0 0 0,1-1 1 0 0,-1 1-1 0 0,1 0 0 0 0,-1 0 0 0 0,1 0 0 0 0,0 0 0 0 0,-1 0 0 0 0,1 0 0 0 0,0 0 0 0 0,0 1 1 0 0,0-1-1 0 0,0 1 0 0 0,2-1 0 0 0,3-1 106 0 0,1 0 0 0 0,-1 0 0 0 0,0 1 0 0 0,0 0-1 0 0,11 0 1 0 0,-8 2-307 0 0,-1 0 0 0 0,1 1 0 0 0,0 0 0 0 0,-1 0 0 0 0,1 1-1 0 0,-1 1 1 0 0,0 0 0 0 0,0 0 0 0 0,0 0 0 0 0,0 1 0 0 0,13 11-1 0 0,-10-7-79 0 0,-1 2 0 0 0,0-1 0 0 0,-1 2-1 0 0,0-1 1 0 0,-1 1 0 0 0,0 1-1 0 0,7 14 1 0 0,-3-2-50 0 0,-1 0 1 0 0,-1 1-1 0 0,-1 1 0 0 0,-2 0 0 0 0,-1 0 1 0 0,-1 0-1 0 0,5 53 0 0 0,-10-67-49 0 0,-1 0 0 0 0,0 1 0 0 0,-1-1 0 0 0,-1 0 0 0 0,0 0 0 0 0,-1 0 1 0 0,0-1-1 0 0,0 1 0 0 0,-2-1 0 0 0,0 1 0 0 0,0-1 0 0 0,-11 17 0 0 0,13-24-38 0 0,-1 0-1 0 0,0 0 1 0 0,0 0-1 0 0,0 0 0 0 0,-1-1 1 0 0,0 0-1 0 0,1 0 1 0 0,-2 0-1 0 0,1-1 1 0 0,0 0-1 0 0,-1 1 1 0 0,1-2-1 0 0,-1 1 1 0 0,0-1-1 0 0,0 0 1 0 0,0 0-1 0 0,0-1 1 0 0,0 1-1 0 0,0-1 0 0 0,-1-1 1 0 0,1 1-1 0 0,0-1 1 0 0,0 0-1 0 0,-1-1 1 0 0,1 1-1 0 0,0-1 1 0 0,0 0-1 0 0,-8-3 1 0 0,-7-3-54 0 0,1-1 0 0 0,1 0 0 0 0,0-2 0 0 0,0 0 0 0 0,1-1 0 0 0,0-1 0 0 0,1 0 1 0 0,0-1-1 0 0,-27-28 0 0 0,9 3 9 0 0,1 0 0 0 0,-56-86 0 0 0,79 106 129 0 0,0-1 0 0 0,1-1 0 0 0,0 0 1 0 0,2 0-1 0 0,1-1 0 0 0,0 1 0 0 0,-6-35 1 0 0,12 50-54 0 0,0-1 1 0 0,0 0 0 0 0,1 0 0 0 0,0 1-1 0 0,0-1 1 0 0,0 0 0 0 0,0 0 0 0 0,1 1-1 0 0,0-1 1 0 0,0 0 0 0 0,1 1 0 0 0,0-1 0 0 0,0 1-1 0 0,0-1 1 0 0,0 1 0 0 0,1 0 0 0 0,0 0-1 0 0,0 0 1 0 0,0 0 0 0 0,1 1 0 0 0,0-1 0 0 0,0 1-1 0 0,0 0 1 0 0,0 0 0 0 0,0 0 0 0 0,1 1-1 0 0,0 0 1 0 0,0 0 0 0 0,0 0 0 0 0,0 0 0 0 0,0 1-1 0 0,11-4 1 0 0,12-2-1136 0 0,1 2-1 0 0,0 1 1 0 0,0 2 0 0 0,55 0-1 0 0,-38 2-55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345 154 96 0 0,'-5'-17'9253'0'0,"30"16"-5140"0"0,-10 3-4911 0 0,-6 2 876 0 0,-1 1-1 0 0,0 0 1 0 0,0 0-1 0 0,0 0 1 0 0,-1 1-1 0 0,0 0 1 0 0,0 0-1 0 0,0 1 0 0 0,-1 0 1 0 0,0 0-1 0 0,0 1 1 0 0,-1 0-1 0 0,8 14 1 0 0,2 6-86 0 0,-2 1 1 0 0,17 52 0 0 0,-23-58-1 0 0,-1 0 0 0 0,-1 0 1 0 0,-1 1-1 0 0,-1 0 0 0 0,-2-1 0 0 0,0 1 0 0 0,-3 27 0 0 0,1-38 18 0 0,0 0-1 0 0,-1-1 1 0 0,-1 1-1 0 0,0-1 1 0 0,-1 1-1 0 0,0-1 1 0 0,0 0-1 0 0,-2-1 1 0 0,1 1-1 0 0,-2-1 1 0 0,1 0-1 0 0,-1-1 1 0 0,-1 1 0 0 0,0-2-1 0 0,-10 10 1 0 0,13-14-23 0 0,0 0 0 0 0,-1-1 1 0 0,1 0-1 0 0,-1 0 0 0 0,0-1 1 0 0,0 1-1 0 0,-1-1 0 0 0,1-1 0 0 0,-1 1 1 0 0,1-1-1 0 0,-1 0 0 0 0,0-1 1 0 0,0 1-1 0 0,0-1 0 0 0,0-1 1 0 0,-7 1-1 0 0,5-2-15 0 0,-1 0 0 0 0,1-1 0 0 0,-1 0 0 0 0,1-1-1 0 0,0 1 1 0 0,0-2 0 0 0,0 1 0 0 0,1-1 0 0 0,-1-1 0 0 0,-12-8 0 0 0,2-1-12 0 0,1-1 0 0 0,0-1 0 0 0,1 0 0 0 0,0-1 1 0 0,2-1-1 0 0,0-1 0 0 0,1 0 0 0 0,-18-33 0 0 0,17 24 46 0 0,2-1 0 0 0,1 0 0 0 0,1 0 0 0 0,1-2-1 0 0,2 1 1 0 0,-9-63 0 0 0,15 77-164 0 0,1 1-1 0 0,1-1 1 0 0,0 1-1 0 0,1-1 1 0 0,1 1-1 0 0,0-1 1 0 0,1 1-1 0 0,0 0 1 0 0,1 0-1 0 0,1 0 1 0 0,1 0-1 0 0,0 1 1 0 0,1 0-1 0 0,0 0 1 0 0,1 1-1 0 0,11-14 1 0 0,-14 22-185 0 0,1-1 0 0 0,-1 0 0 0 0,1 1 1 0 0,1 0-1 0 0,-1 1 0 0 0,1 0 0 0 0,0 0 1 0 0,0 0-1 0 0,0 0 0 0 0,0 1 1 0 0,14-3-1 0 0,-4 1-579 0 0,0 2 0 0 0,0 0 0 0 0,0 1 0 0 0,25 1 0 0 0,-3 2-275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5T02:36:08.30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28,'289'-14,"15"1,-270 13,-1 1,0 2,0 2,0 0,48 16,-56-14,0-2,1-1,-1-1,45-1,-50-2,0 0,1 1,-1 2,0 0,0 0,0 2,-1 1,28 11,-30-9,1-1,0 0,0-1,0-1,1-1,0-1,0 0,29-1,8-3,86-14,29-1,-95 11,89-17,-94 10,117-3,-183 15,52-2,0 3,-1 3,1 2,61 15,-66-10,1-2,54 2,53 9,-149-17,1 0,-1 1,19 9,-19-8,0 0,0 0,0-2,12 3,2-3,0-2,0-1,1-1,-1-1,0-1,0-1,32-11,-22 7,1 1,64-4,552 12,-630 0,-1 1,33 8,32 3,-32-10,1-3,-1-1,91-16,-112 12,-1 1,45 1,-49 4,0-2,-1-2,50-10,-59 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 8 0 0,'-5'-9'13593'0'0,"-5"46"-18549"0"0,14 4-849 0 0,-3-23 4201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1 104 0 0,'-18'53'6635'0'0,"12"-29"-5457"0"0,-2 21-1636 0 0,12 19-4923 0 0,-2-50 4550 0 0,-1 6-320 0 0</inkml:trace>
  <inkml:trace contextRef="#ctx0" brushRef="#br0" timeOffset="1">18 713 464 0 0,'0'7'900'0'0,"5"0"36"0"0,0 2-228 0 0,0-2-276 0 0,-5 0-172 0 0,0 0-120 0 0,5 0-80 0 0,1-1-116 0 0,-6 4-160 0 0,0-4-232 0 0,0 1-252 0 0,0-2-120 0 0,5 2-64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1 700 0 0,'0'9'948'0'0,"5"0"40"0"0,0 0-308 0 0,-5-2-248 0 0,0-2-172 0 0,5 1-124 0 0,0-1-64 0 0,-5 0-80 0 0,0 2-120 0 0,5-3-164 0 0,-5 1-212 0 0,0-1-244 0 0,0 3-124 0 0,5 0-28 0 0</inkml:trace>
  <inkml:trace contextRef="#ctx0" brushRef="#br0" timeOffset="1">6 478 396 0 0,'-5'7'988'0'0,"5"3"76"0"0,0-1-96 0 0,0 2-324 0 0,5 1-212 0 0,-5-1-140 0 0,0 3-96 0 0,5-3-72 0 0,0 3-56 0 0,-5 2-36 0 0,5-2-68 0 0,-5 2-116 0 0,0-2-160 0 0,0 2-228 0 0,0-2-296 0 0,0 2-152 0 0,0-5-48 0 0,0 6 60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 0 0,'35'53'5765'0'0,"-31"-30"-5752"0"0,-1 0 1 0 0,-1-1-1 0 0,-1 31 1 0 0,-9 28-4267 0 0,7-67 3159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360 106 200 0 0,'0'-5'592'0'0,"1"1"-1"0"0,-1-1 1 0 0,1 1 0 0 0,0-1 0 0 0,0 1-1 0 0,0-1 1 0 0,0 1 0 0 0,1-1-1 0 0,0 1 1 0 0,0 0 0 0 0,0 0-1 0 0,0 0 1 0 0,1 0 0 0 0,-1 0 0 0 0,1 1-1 0 0,0-1 1 0 0,1 1 0 0 0,-1 0-1 0 0,0-1 1 0 0,1 2 0 0 0,0-1-1 0 0,4-3 1 0 0,-4 4-424 0 0,0 0-1 0 0,0 1 1 0 0,0-1-1 0 0,1 1 1 0 0,-1-1-1 0 0,0 1 1 0 0,1 0-1 0 0,-1 1 1 0 0,1-1-1 0 0,-1 1 1 0 0,1 0-1 0 0,-1 0 1 0 0,1 1-1 0 0,-1-1 1 0 0,6 2 0 0 0,-5-1-152 0 0,0 1 1 0 0,0 0 0 0 0,-1 0-1 0 0,1 0 1 0 0,-1 0 0 0 0,1 1-1 0 0,-1 0 1 0 0,0 0 0 0 0,0 0-1 0 0,0 0 1 0 0,0 0 0 0 0,6 9-1 0 0,-3-3-12 0 0,0 0 0 0 0,-1 1 0 0 0,0 0 0 0 0,-1 0-1 0 0,6 16 1 0 0,-1 2-21 0 0,-2 0 0 0 0,-1 0 0 0 0,6 51 1 0 0,-10-48-21 0 0,-1-1 1 0 0,-2 1 0 0 0,-1 0 0 0 0,-1-1-1 0 0,-2 1 1 0 0,-1-1 0 0 0,-1 0 0 0 0,-14 38 0 0 0,16-56-48 0 0,-1 0 1 0 0,-1-1-1 0 0,0 0 1 0 0,0 0 0 0 0,-1 0-1 0 0,-1-1 1 0 0,0 0-1 0 0,0 0 1 0 0,-19 17 0 0 0,20-22-23 0 0,-1 1-1 0 0,0-1 1 0 0,0-1 0 0 0,0 1 0 0 0,-1-1 0 0 0,0-1 0 0 0,0 0 0 0 0,0 0 0 0 0,0 0-1 0 0,0-1 1 0 0,0-1 0 0 0,-1 1 0 0 0,1-2 0 0 0,-18 0 0 0 0,13-1 0 0 0,1 0 0 0 0,-1-2 0 0 0,1 1 0 0 0,0-2 0 0 0,0 0 0 0 0,0 0 1 0 0,0-1-1 0 0,1-1 0 0 0,0 0 0 0 0,0 0 0 0 0,1-2 0 0 0,-1 1 0 0 0,2-1 0 0 0,-1-1 0 0 0,-14-15 0 0 0,8 6-87 0 0,2-1 0 0 0,0 0 0 0 0,1-1 0 0 0,1-1 0 0 0,0 0 1 0 0,2-1-1 0 0,-16-42 0 0 0,20 43-92 0 0,1 0 1 0 0,-7-41-1 0 0,12 53 206 0 0,0 1-1 0 0,0-1 0 0 0,1 0 1 0 0,0 0-1 0 0,1 1 0 0 0,0-1 1 0 0,0 0-1 0 0,1 1 0 0 0,0-1 1 0 0,4-9-1 0 0,-2 9-323 0 0,0 0-1 0 0,1 0 1 0 0,-1 1-1 0 0,2 0 0 0 0,-1 0 1 0 0,12-12-1 0 0,-13 16 113 0 0,0 1-1 0 0,0-1 0 0 0,1 1 0 0 0,-1 1 1 0 0,1-1-1 0 0,-1 0 0 0 0,1 1 1 0 0,0 0-1 0 0,0 0 0 0 0,0 1 0 0 0,0-1 1 0 0,0 1-1 0 0,0 0 0 0 0,8 0 0 0 0,17 0-909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80 752 0 0,'0'-6'1010'0'0,"0"-1"0"0"0,-1 1 0 0 0,1 0 0 0 0,-1-1 0 0 0,0 1-1 0 0,0 0 1 0 0,-1 0 0 0 0,0 0 0 0 0,-7-12 748 0 0,9 18-1701 0 0,0-1 1 0 0,0 1-1 0 0,0 0 1 0 0,0 0-1 0 0,0 0 1 0 0,0 0-1 0 0,0 0 1 0 0,0-1-1 0 0,0 1 1 0 0,0 0 0 0 0,0 0-1 0 0,0 0 1 0 0,0 0-1 0 0,0-1 1 0 0,0 1-1 0 0,0 0 1 0 0,0 0-1 0 0,0 0 1 0 0,0 0-1 0 0,1-2 864 0 0,-1 1-864 0 0,0 1 1 0 0,1 0-1 0 0,-1 0 1 0 0,0 0-1 0 0,12 1 1401 0 0,11 7-853 0 0,0 3-572 0 0,-1 1 1 0 0,0 1-1 0 0,-1 1 0 0 0,20 17 0 0 0,-19-12 2 0 0,-1 0 0 0 0,-1 2-1 0 0,-1 0 1 0 0,-1 2 0 0 0,-1 0-1 0 0,21 35 1 0 0,-28-39-23 0 0,-1 0 1 0 0,0 1 0 0 0,-1 0-1 0 0,-2 0 1 0 0,0 1 0 0 0,0-1 0 0 0,1 26-1 0 0,-5-30-19 0 0,-1 0 0 0 0,-1-1-1 0 0,-1 1 1 0 0,0 0 0 0 0,-1-1-1 0 0,0 1 1 0 0,-2-1 0 0 0,0 0-1 0 0,0 0 1 0 0,-10 21 0 0 0,4-18-33 0 0,0 0 0 0 0,-1 0 0 0 0,-1-1 1 0 0,0-1-1 0 0,-2 0 0 0 0,1 0 0 0 0,-2-2 1 0 0,0 0-1 0 0,-21 15 0 0 0,15-14-108 0 0,-1-1 0 0 0,0 0 1 0 0,-1-2-1 0 0,0-1 0 0 0,-1 0 0 0 0,-1-2 0 0 0,-33 8 0 0 0,40-12-9 0 0,0-2 1 0 0,0 0-1 0 0,0-1 0 0 0,0-1 0 0 0,0-1 0 0 0,0-1 0 0 0,-1 0 0 0 0,1-1 0 0 0,0-1 0 0 0,-29-8 0 0 0,34 6 31 0 0,1 0-1 0 0,0-1 0 0 0,0 0 1 0 0,0-1-1 0 0,0 0 0 0 0,1-1 1 0 0,0 0-1 0 0,1-1 0 0 0,0 0 0 0 0,0 0 1 0 0,1-1-1 0 0,0-1 0 0 0,1 1 1 0 0,0-1-1 0 0,-9-17 0 0 0,10 13 39 0 0,1 0-1 0 0,0 0 0 0 0,1 0 1 0 0,0-1-1 0 0,1 0 1 0 0,1 0-1 0 0,1 0 0 0 0,0 0 1 0 0,1 0-1 0 0,1 0 0 0 0,0 0 1 0 0,1-1-1 0 0,3-15 1 0 0,0 10 7 0 0,1 1 1 0 0,1-1-1 0 0,0 1 1 0 0,2 0-1 0 0,0 1 1 0 0,2-1-1 0 0,0 2 1 0 0,25-36 0 0 0,-15 29-478 0 0,2 1 1 0 0,1 1 0 0 0,0 1 0 0 0,2 1 0 0 0,1 1-1 0 0,0 2 1 0 0,2 0 0 0 0,0 2 0 0 0,1 1 0 0 0,0 1-1 0 0,1 1 1 0 0,1 2 0 0 0,58-14 0 0 0,-28 13-614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 4 0 0,'-3'3'7230'0'0,"-13"25"-5312"0"0,7 3-237 0 0,-7 45 1 0 0,-1 92 271 0 0,12-106-1410 0 0,-2 116 986 0 0,23 261-1 0 0,-5-238-1066 0 0,8 100 71 0 0,18 152-56 0 0,10 147-343 0 0,-40-446-194 0 0,0 75-50 0 0,-6-65-2366 0 0,-4-138 662 0 0,1-2-3383 0 0,2-53-4592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19 271 956 0 0,'-19'20'9316'0'0,"28"-36"-7300"0"0,0 3-1507 0 0,1 0 0 0 0,0 0 0 0 0,1 1 0 0 0,1 1 0 0 0,0 0 0 0 0,0 1 0 0 0,1 0 0 0 0,0 0 0 0 0,1 2 0 0 0,22-12 0 0 0,13-1-529 0 0,94-29 0 0 0,-70 27-762 0 0,-23 2-3383 0 0,-8-7-7066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3 396 0 0,'0'0'29'0'0,"0"0"-1"0"0,1 0 1 0 0,-1 0-1 0 0,0 1 1 0 0,0-1-1 0 0,0 0 1 0 0,0 0 0 0 0,0 0-1 0 0,1 0 1 0 0,-1 1-1 0 0,0-1 1 0 0,0 0 0 0 0,0 0-1 0 0,0 0 1 0 0,1 0-1 0 0,-1 0 1 0 0,0 0-1 0 0,0 0 1 0 0,1 0 0 0 0,-1 1-1 0 0,0-1 1 0 0,0 0-1 0 0,0 0 1 0 0,1 0-1 0 0,-1 0 1 0 0,0 0 0 0 0,0 0-1 0 0,0 0 1 0 0,1 0-1 0 0,-1 0 1 0 0,0 0-1 0 0,0-1 1 0 0,1 1 0 0 0,-1 0-1 0 0,0 0 1 0 0,0 0-1 0 0,0 0 1 0 0,1 0-1 0 0,-1 0 1 0 0,0 0 0 0 0,0-1-1 0 0,0 1 1 0 0,0 0-1 0 0,1 0 1 0 0,-1 0-1 0 0,0 0 1 0 0,0 0 0 0 0,0-1-1 0 0,0 1 1 0 0,0 0-1 0 0,0 0 1 0 0,1 0-1 0 0,-1-1 1 0 0,0 1 0 0 0,0 0-1 0 0,0 0 1 0 0,0-1-1 0 0,0 1 1 0 0,0 0 0 0 0,0 0-1 0 0,0 0 1 0 0,0-1-1 0 0,12 20 654 0 0,-4 39 399 0 0,-10 36 128 0 0,1-4-371 0 0,55 365 1472 0 0,37-6-802 0 0,9 56-360 0 0,-68-315-766 0 0,5 24-82 0 0,-16-71-188 0 0,-5-24-1 0 0,26 238 102 0 0,-36-294-214 0 0,0 14-109 0 0,-4-26-1089 0 0,-3-81-2969 0 0,7-11-39 0 0,-1 27 2882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2904 540 0 0,'-12'14'1113'0'0,"0"0"0"0"0,-26 21 0 0 0,24-23-365 0 0,1 1 0 0 0,-22 25 0 0 0,12-10 1291 0 0,23-28-2009 0 0,0 0 0 0 0,0 0 0 0 0,0 0 0 0 0,0 0 1 0 0,0 0-1 0 0,0 0 0 0 0,0 0 0 0 0,0 0 0 0 0,0 0 0 0 0,0 0 1 0 0,0 0-1 0 0,-1 1 0 0 0,1-1 0 0 0,0 0 0 0 0,0 0 0 0 0,0 0 1 0 0,0 0-1 0 0,0 0 0 0 0,0 0 0 0 0,0 0 0 0 0,0 0 0 0 0,-1 0 1 0 0,1 0-1 0 0,0 0 0 0 0,0 0 0 0 0,0 0 0 0 0,0 0 0 0 0,0 0 1 0 0,0 0-1 0 0,0 0 0 0 0,-1 0 0 0 0,1 0 0 0 0,0 0 1 0 0,0 0-1 0 0,0 0 0 0 0,0 0 0 0 0,0-1 0 0 0,0 1 0 0 0,0 0 1 0 0,0 0-1 0 0,-1 0 0 0 0,1 0 0 0 0,0 0 0 0 0,0 0 0 0 0,0 0 1 0 0,0 0-1 0 0,0 0 0 0 0,0 0 0 0 0,0-1 0 0 0,0 1 0 0 0,0 0 1 0 0,0 0-1 0 0,0 0 0 0 0,0 0 0 0 0,0 0 0 0 0,0 0 1 0 0,0 0-1 0 0,0 0 0 0 0,0-1 0 0 0,0 1 0 0 0,0 0 0 0 0,0 0 1 0 0,0 0-1 0 0,0 0 0 0 0,4-22 1191 0 0,12-20-310 0 0,2 1 0 0 0,1 0 0 0 0,40-60 0 0 0,-17 29-468 0 0,463-720 142 0 0,-292 473-665 0 0,-167 250-38 0 0,427-638-154 0 0,-226 361-2342 0 0,12 11-4243 0 0,-132 198 2023 0 0,-95 105 3609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5T02:36:17.42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0 138,'673'0,"-627"-2,58-10,-59 5,63-1,-64 10,59 11,-59-6,58 1,170-23,0 0,-252 17,-1 0,29 7,-34-6,0 0,-1 0,1-2,0 0,0 0,17-2,-19-2,0 0,-1-1,22-9,-22 8,0 1,0 0,1 0,17-3,141-13,-122 14,0 2,89 5,36-2,-83-12,-57 7,59-2,75-6,8 0,-147 16,1 1,-1 1,0 1,37 12,-17-4,-17-6,-1-2,1-2,0-1,59-3,122-25,-122 11,0 5,100 1,328 10,-485 1,62 11,-60-8,56 4,88 4,10 0,-72-14,-32-2,0 4,127 18,-160-11,0-3,95-3,104-21,-98 4,-50 4,56-3,-85 14,116-16,-168 13,0 1,0 1,-1 1,1 1,0 1,0 0,-1 2,1 1,-1 0,28 12,-9-5,0-2,0-2,1-1,51 1,170-9,-115-2,246-18,-361 19,1 1,0 2,61 10,-49-5,52 1,-77-7,58 0,131 15,52 13,-19-1,-233-26,-5 1,0-1,1 0,-1 0,0-1,1 1,-1-1,1 0,-1 0,1 0,-1-1,1 1,-1-1,1-1,-1 1,0 0,0-1,5-2,2-7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2716 484 0 0,'-1'-1'162'0'0,"1"1"1"0"0,-1-1-1 0 0,1 0 0 0 0,-1 0 0 0 0,1 0 1 0 0,-1 0-1 0 0,1 0 0 0 0,0 0 0 0 0,0 0 1 0 0,0 0-1 0 0,-1 0 0 0 0,1 0 1 0 0,0 0-1 0 0,0 0 0 0 0,0 0 0 0 0,0 0 1 0 0,1 1-1 0 0,-1-1 0 0 0,0 0 0 0 0,0 0 1 0 0,1 0-1 0 0,-1 0 0 0 0,0 0 0 0 0,1 0 1 0 0,-1 0-1 0 0,1 0 0 0 0,-1 1 1 0 0,1-1-1 0 0,-1 0 0 0 0,1 0 0 0 0,0 0 1 0 0,23-36 733 0 0,-21 32-387 0 0,68-93 1995 0 0,103-112 1 0 0,-44 60-1902 0 0,654-963 265 0 0,-371 537-2617 0 0,-110 215-4330 0 0,-196 251 1902 0 0,-76 83 3004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863 58 260 0 0,'10'-12'1001'0'0,"-5"7"-313"0"0,-1-1-1 0 0,1 1 0 0 0,0-1 1 0 0,1 1-1 0 0,-1 1 0 0 0,1-1 1 0 0,10-5 644 0 0,-20 15-907 0 0,1-1 0 0 0,-1 0 0 0 0,0 0 0 0 0,0 0 0 0 0,-1 0 0 0 0,1-1 0 0 0,-8 5 0 0 0,10-7-254 0 0,-22 15 67 0 0,0-2 0 0 0,-1-1 0 0 0,0-1 0 0 0,-1 0 0 0 0,-41 10 0 0 0,-143 25-79 0 0,19-7-1353 0 0,161-31 656 0 0,0 1 0 0 0,0 1-1 0 0,1 2 1 0 0,-29 17-1 0 0,49-25 65 0 0,0 1 0 0 0,0 0 0 0 0,1 0 0 0 0,0 1-1 0 0,0 0 1 0 0,1 1 0 0 0,0 0 0 0 0,0 0-1 0 0,1 0 1 0 0,0 1 0 0 0,1 0 0 0 0,0 0 0 0 0,0 0-1 0 0,-4 13 1 0 0,3 0-626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60 108 116 0 0,'8'-54'899'0'0,"-1"1"1468"0"0,-19 85-723 0 0,0-6-1230 0 0,-4 42-32 0 0,3 1 1 0 0,3 0-1 0 0,3 0 0 0 0,3 1 1 0 0,5 71-1 0 0,48 349 909 0 0,-40-422-1098 0 0,147 703 896 0 0,-121-623-1034 0 0,89 317 257 0 0,41 195-709 0 0,-156-596-1284 0 0,-2 1-1 0 0,-2 70 1 0 0,-11-91-2590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1671 19 444 0 0,'6'-18'2470'0'0,"-11"17"-464"0"0,-11 15-305 0 0,4-2-1122 0 0,3-2-518 0 0,-327 355 4409 0 0,182-175-3424 0 0,-131 215 0 0 0,73-56-606 0 0,-191 434 1 0 0,273-489-660 0 0,103-228-338 0 0,7-17-2213 0 0,-40 75-1 0 0,58-123 2269 0 0,-4 9-1118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1 456 1000 0 0,'6'-6'9880'0'0,"11"-12"-8449"0"0,-9 9-181 0 0,1 0-833 0 0,1 1 0 0 0,0-1 1 0 0,0 2-1 0 0,1-1 1 0 0,0 2-1 0 0,0-1 1 0 0,1 1-1 0 0,0 1 1 0 0,0 0-1 0 0,14-3 0 0 0,34-17-232 0 0,132-90-235 0 0,-21 11 50 0 0,-144 90-11 0 0,1 1 0 0 0,0 1 0 0 0,1 2-1 0 0,48-11 1 0 0,-38 10-384 0 0,-23 6-759 0 0,0 0-1 0 0,31-4 0 0 0,-44 9 581 0 0,0-1-1 0 0,0 1 0 0 0,1 0 1 0 0,-1 0-1 0 0,0 0 1 0 0,0 1-1 0 0,0-1 1 0 0,0 1-1 0 0,0-1 0 0 0,0 1 1 0 0,0 0-1 0 0,0 0 1 0 0,0 1-1 0 0,0-1 1 0 0,0 1-1 0 0,0-1 0 0 0,-1 1 1 0 0,1 0-1 0 0,-1 0 1 0 0,5 4-1 0 0,2 4-1011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0 120 0 0,'0'3'268'0'0,"5"-3"-124"0"0,-5 2-88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3 267 300 0 0,'-3'11'18752'0'0,"4"-10"-18439"0"0,7 1 24 0 0,39 0 1322 0 0,-28 0-1153 0 0,0-1 1 0 0,34-2-1 0 0,68-21 36 0 0,-1-5-1 0 0,200-73 1 0 0,83-22-111 0 0,-377 117-420 0 0,-1 1 0 0 0,1 2-1 0 0,0 0 1 0 0,0 2 0 0 0,46 5 0 0 0,123 32-348 0 0,-143-25 49 0 0,-39-8-333 0 0,-49-10-11828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70 128 0 0,'-4'-5'486'0'0,"0"0"0"0"0,0-1-1 0 0,-1 2 1 0 0,0-1 0 0 0,0 1 0 0 0,0-1-1 0 0,-1 1 1 0 0,1 1 0 0 0,-1-1 0 0 0,0 1-1 0 0,0 0 1 0 0,0 0 0 0 0,-12-3 0 0 0,-3-3 3813 0 0,95 42 4383 0 0,4 0-6603 0 0,85 36-2041 0 0,-80-31 223 0 0,104 63 0 0 0,-120-53-259 0 0,-11 11 364 0 0,-56-57-362 0 0,1-1-1 0 0,-1 1 1 0 0,1-1 0 0 0,-1 1 0 0 0,1-1 0 0 0,-1 1 0 0 0,0-1 0 0 0,0 1-1 0 0,0-1 1 0 0,0 1 0 0 0,0-1 0 0 0,0 1 0 0 0,0-1 0 0 0,-1 1-1 0 0,1-1 1 0 0,-1 1 0 0 0,1-1 0 0 0,-1 1 0 0 0,1-1 0 0 0,-1 1 0 0 0,0-1-1 0 0,1 0 1 0 0,-1 1 0 0 0,0-1 0 0 0,0 0 0 0 0,-1 1 0 0 0,-29 33 31 0 0,29-33-33 0 0,-150 137-278 0 0,-47 48-6126 0 0,187-174 4880 0 0,1 1 0 0 0,0 0 0 0 0,1 1 0 0 0,1 0-1 0 0,0 0 1 0 0,1 1 0 0 0,1 0 0 0 0,-8 25 0 0 0,8-7-391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3 267 300 0 0,'-3'11'18752'0'0,"4"-10"-18439"0"0,7 1 24 0 0,39 0 1322 0 0,-28 0-1153 0 0,0-1 1 0 0,34-2-1 0 0,68-21 36 0 0,-1-5-1 0 0,200-73 1 0 0,83-22-111 0 0,-377 117-420 0 0,-1 1 0 0 0,1 2-1 0 0,0 0 1 0 0,0 2 0 0 0,46 5 0 0 0,123 32-348 0 0,-143-25 49 0 0,-39-8-333 0 0,-49-10-11828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70 128 0 0,'-4'-5'486'0'0,"0"0"0"0"0,0-1-1 0 0,-1 2 1 0 0,0-1 0 0 0,0 1 0 0 0,0-1-1 0 0,-1 1 1 0 0,1 1 0 0 0,-1-1 0 0 0,0 1-1 0 0,0 0 1 0 0,0 0 0 0 0,-12-3 0 0 0,-3-3 3813 0 0,95 42 4383 0 0,4 0-6603 0 0,85 36-2041 0 0,-80-31 223 0 0,104 63 0 0 0,-120-53-259 0 0,-11 11 364 0 0,-56-57-362 0 0,1-1-1 0 0,-1 1 1 0 0,1-1 0 0 0,-1 1 0 0 0,1-1 0 0 0,-1 1 0 0 0,0-1 0 0 0,0 1-1 0 0,0-1 1 0 0,0 1 0 0 0,0-1 0 0 0,0 1 0 0 0,0-1 0 0 0,-1 1-1 0 0,1-1 1 0 0,-1 1 0 0 0,1-1 0 0 0,-1 1 0 0 0,1-1 0 0 0,-1 1 0 0 0,0-1-1 0 0,1 0 1 0 0,-1 1 0 0 0,0-1 0 0 0,0 0 0 0 0,-1 1 0 0 0,-29 33 31 0 0,29-33-33 0 0,-150 137-278 0 0,-47 48-6126 0 0,187-174 4880 0 0,1 1 0 0 0,0 0 0 0 0,1 1 0 0 0,1 0-1 0 0,0 0 1 0 0,1 1 0 0 0,1 0 0 0 0,-8 25 0 0 0,8-7-391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5T02:37:32.76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7374 110,'-54'0,"0"-2,-82-13,90 9,0 1,0 3,-53 4,-70-3,139-3,1-1,-39-13,36 9,-58-9,37 12,-235-15,-1040 22,1307 1,0 0,0 1,-21 6,-17 3,-58 11,71-13,1-2,-1-1,-49-1,-1311-7,1379 3,0 0,-35 9,-10 2,32-7,-46 14,58-12,0-1,0-2,-1 0,-30-1,37-2,0 0,-32 7,-37 4,52-12,-246-4,260 0,0-2,-41-13,44 11,-1 1,1 0,-38-2,-385 5,220 6,-727-3,929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1744 0 0,'2'7'20548'0'0,"7"-6"-19923"0"0,0 0 0 0 0,0 0 0 0 0,-1-1 0 0 0,1 0 0 0 0,0-1 0 0 0,0 0 0 0 0,0 0 0 0 0,10-3 0 0 0,76-27-1466 0 0,-31 9-1447 0 0,2 8-2640 0 0,91 0-12526 0 0,-135 14 15640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0 152 972 0 0,'19'-5'3196'0'0,"-1"1"0"0"0,30-2 0 0 0,40 1 158 0 0,14 0-5971 0 0,41-25-6777 0 0,-116 25 7911 0 0</inkml:trace>
  <inkml:trace contextRef="#ctx0" brushRef="#br0" timeOffset="1">690 83 668 0 0,'2'-2'830'0'0,"0"-1"0"0"0,0 1 0 0 0,1 0 0 0 0,-1 0 0 0 0,1 0 0 0 0,-1 0 1 0 0,1 0-1 0 0,0 1 0 0 0,5-3 0 0 0,32-10 2380 0 0,9-3-5665 0 0,-22 4-356 0 0,22-1-2014 0 0,-30 12 3497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1 112 640 0 0,'73'-24'8767'0'0,"3"10"-7377"0"0,-15 2-3290 0 0,-19 2 48 0 0,72-22-4075 0 0,-92 25 4929 0 0</inkml:trace>
  <inkml:trace contextRef="#ctx0" brushRef="#br0" timeOffset="1">654 2 540 0 0,'10'-1'469'0'0,"-1"0"-1"0"0,0 1 1 0 0,1 0-1 0 0,-1 1 1 0 0,0 0-1 0 0,1 1 1 0 0,-1 0-1 0 0,0 0 1 0 0,0 1 0 0 0,12 5-1 0 0,-10-3-729 0 0,0-2 0 0 0,0 1 0 0 0,1-1 0 0 0,-1-1 1 0 0,1 0-1 0 0,21 0 0 0 0,28-6-2496 0 0,-41 4 1850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44 0 0,'10'0'824'0'0,"1"0"80"0"0,-1 2-136 0 0,0 0-188 0 0,0 1-144 0 0,0-3-124 0 0,1 4-100 0 0,4-4-120 0 0,-5 2-120 0 0,11-2-64 0 0,-6-2-124 0 0,0 0-164 0 0,1 0-156 0 0,4-3-56 0 0,-5 0-132 0 0,1 3-64 0 0,4-3 44 0 0</inkml:trace>
  <inkml:trace contextRef="#ctx0" brushRef="#br0" timeOffset="1">465 24 516 0 0,'7'-1'737'0'0,"1"0"0"0"0,-1 0 0 0 0,1 1 0 0 0,-1 0 0 0 0,1 1-1 0 0,11 2 1 0 0,-13-2-785 0 0,-1 0 0 0 0,1 0-1 0 0,0-1 1 0 0,0 0 0 0 0,0 0-1 0 0,-1 0 1 0 0,1-1 0 0 0,0 1-1 0 0,0-1 1 0 0,-1-1 0 0 0,10-2-1 0 0,32-12-3774 0 0,-32 13 2820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0 556 0 0,'-17'1'1491'0'0,"-19"2"2360"0"0,18 4 2157 0 0,26 6-957 0 0,18 8-3431 0 0,-25-20-1393 0 0,34 23 571 0 0,48 27-1 0 0,108 40-499 0 0,-72-36-136 0 0,-86-40-108 0 0,8 3 42 0 0,-2 2 0 0 0,0 2 0 0 0,-1 1 0 0 0,48 39 0 0 0,-82-59-95 0 0,0 0-1 0 0,0 1 0 0 0,0-1 1 0 0,-1 1-1 0 0,0-1 0 0 0,1 1 1 0 0,-1 0-1 0 0,0 0 0 0 0,-1 0 1 0 0,1 1-1 0 0,-1-1 1 0 0,0 1-1 0 0,0 0 0 0 0,2 7 1 0 0,-5-10 0 0 0,0 0 0 0 0,0 0 0 0 0,0 0 0 0 0,0 0 0 0 0,0-1 1 0 0,-1 1-1 0 0,1 0 0 0 0,-1-1 0 0 0,1 1 0 0 0,-1-1 0 0 0,0 0 1 0 0,1 1-1 0 0,-1-1 0 0 0,0 0 0 0 0,0 0 0 0 0,-2 1 0 0 0,-42 22 37 0 0,36-19-30 0 0,-122 69 240 0 0,5 15-3759 0 0,94-63 820 0 0,2 1 0 0 0,1 2 0 0 0,1 1 0 0 0,2 1 0 0 0,-33 48 0 0 0,35-40 844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1092 0 0,'22'-7'9892'0'0,"3"4"-3664"0"0,15 3-1751 0 0,0 4-3852 0 0,17 0-2027 0 0,-39-5-2431 0 0,1-1 1 0 0,32-7-1 0 0,8-1-3501 0 0,-37 9 5422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65 524 0 0,'16'-2'1988'0'0,"-6"0"360"0"0,10 2 233 0 0,1 0 19 0 0,-1 0-636 0 0,0 0-576 0 0,6 0-544 0 0,-6-3-500 0 0,1 1-504 0 0,-6 2-524 0 0,6 0-488 0 0,-6-2-460 0 0,10-1-560 0 0,-9 1-168 0 0,9 2 119 0 0,1-2 305 0 0,-6 4 360 0 0</inkml:trace>
  <inkml:trace contextRef="#ctx0" brushRef="#br0" timeOffset="1">557 51 488 0 0,'10'-6'1380'0'0,"-5"3"180"0"0,5 1 152 0 0,6 0-319 0 0,-6 2-305 0 0,5-3-280 0 0,-5 1-252 0 0,6 2-220 0 0,-1-5-276 0 0,-5 5-304 0 0,6-2-288 0 0,4-2-312 0 0,0-1-336 0 0,1 3-317 0 0,-1-3-59 0 0,1 0 84 0 0,4 1 168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0 244 764 0 0,'4'-2'681'0'0,"-1"-1"-1"0"0,1 1 1 0 0,-1 0-1 0 0,1 0 1 0 0,0 0-1 0 0,0 1 1 0 0,0 0-1 0 0,7-2 1 0 0,-6 2-651 0 0,-1-1 1 0 0,1 1 0 0 0,-1 0 0 0 0,1-1 0 0 0,-1 0 0 0 0,0 0 0 0 0,0-1 0 0 0,0 1-1 0 0,4-4 1 0 0,7-8-1301 0 0,-6 6 337 0 0,0 0 0 0 0,0 0 0 0 0,0 1 0 0 0,16-9 0 0 0,-10 9-89 0 0</inkml:trace>
  <inkml:trace contextRef="#ctx0" brushRef="#br0" timeOffset="1">444 134 720 0 0,'4'-2'468'0'0,"0"1"1"0"0,0-1-1 0 0,-1 0 1 0 0,1 0-1 0 0,-1 0 1 0 0,1 0-1 0 0,-1-1 0 0 0,0 1 1 0 0,0-1-1 0 0,4-4 1 0 0,24-18-71 0 0,35-9-1351 0 0,-45 25 54 0 0,1 1 0 0 0,36-10-1 0 0,-12 9-630 0 0,-20 7 680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36 0 0,'10'2'596'0'0,"0"-1"-1"0"0,0 0 1 0 0,0-1-1 0 0,0 0 1 0 0,0 0-1 0 0,0-1 1 0 0,0-1-1 0 0,17-4 1 0 0,-7 1-807 0 0,11-5-486 0 0,3-1-323 0 0,-12 5 352 0 0,24-1-1029 0 0,-20 5 846 0 0</inkml:trace>
  <inkml:trace contextRef="#ctx0" brushRef="#br0" timeOffset="1">562 111 284 0 0,'3'-1'200'0'0,"-1"0"0"0"0,1 1 0 0 0,0-1 1 0 0,0 0-1 0 0,-1 0 0 0 0,1-1 0 0 0,0 1 0 0 0,-1 0 0 0 0,0-1 0 0 0,1 0 1 0 0,-1 0-1 0 0,0 1 0 0 0,0-1 0 0 0,0 0 0 0 0,0-1 0 0 0,0 1 0 0 0,0 0 1 0 0,0 0-1 0 0,-1-1 0 0 0,1 1 0 0 0,1-5 0 0 0,0 2-317 0 0,0 0 0 0 0,1 0-1 0 0,-1 0 1 0 0,1 1 0 0 0,1-1 0 0 0,4-4-1 0 0,26-11-1268 0 0,-9 11 46 0 0,-11 6 524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60 680 0 0,'15'-5'1028'0'0,"-5"-1"100"0"0,6-1-244 0 0,-1 4-164 0 0,0-1-124 0 0,1-1-123 0 0,-1 3-101 0 0,0 2-96 0 0,1-2-80 0 0,-1 2-100 0 0,-5-3-140 0 0,5 3-180 0 0,-4-2-208 0 0,-1 0-277 0 0,0-3-335 0 0,0 1-144 0 0,0-1 0 0 0,6 0 88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7T02:36:07.9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 47 748 0 0,'-103'21'20654'0'0,"166"-10"-19179"0"0,-29-13-1164 0 0,-1-1-1 0 0,37-9 0 0 0,38-3 220 0 0,73-6 31 0 0,-92 9-483 0 0,101-1 0 0 0,-140 15-36 0 0,74 13 0 0 0,-119-14-39 0 0,147 13 45 0 0,-95-11-107 0 0,90 17-1 0 0,-92-11 9 0 0,0-3 0 0 0,0-2-1 0 0,0-3 1 0 0,70-6 0 0 0,-53 1-57 0 0,124 9-1 0 0,-157-3 60 0 0,55-2 0 0 0,27 0-213 0 0,-17 12 199 0 0,-48-4 49 0 0,66 0-1 0 0,91 2 41 0 0,4 1-20 0 0,147 13-82 0 0,-148-5 4 0 0,-169-17 16 0 0,-1-2 0 0 0,56-8 0 0 0,225-22 121 0 0,-20-10-54 0 0,40 13-82 0 0,-280 18 36 0 0,-36 4 9 0 0,0 1 1 0 0,1 1 0 0 0,-1 2-1 0 0,53 4 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47 892 0 0,'-43'-15'1950'0'0,"-8"-3"813"0"0,18 5 5679 0 0,74 34-4625 0 0,106 33-2971 0 0,-9-2-419 0 0,-46-16-159 0 0,-3 3 106 0 0,-30-11-16 0 0,-40-17-274 0 0,11 9 6 0 0,-12-7-107 0 0,-15-7-17 0 0,-8 8 18 0 0,-17 13 39 0 0,11-14-9 0 0,-32 53 30 0 0,16-22-349 0 0,-2-1 1 0 0,-2-1-1 0 0,-2-1 0 0 0,-44 41 1 0 0,48-56-1764 0 0,-64 41-1 0 0,55-44-924 0 0,-1-3-1 0 0,-2 0 0 0 0,-47 15 0 0 0,53-23 1184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42 371 72 0 0,'-26'22'18983'0'0,"18"-11"-16610"0"0,0-5-2767 0 0,38 3 4162 0 0,2-9-3354 0 0,172-33-187 0 0,-50 9-289 0 0,681-161-145 0 0,-411 86 156 0 0,-178 55-3 0 0,-98 20-204 0 0,-127 20-187 0 0,14-1-387 0 0,-14 9 829 0 0,-20-3-28 0 0,-1-3-137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4 16 0 0,'-37'-3'15516'0'0,"60"13"-13897"0"0,133 57 105 0 0,202 102-1130 0 0,-149-61-277 0 0,-208-107-316 0 0,0 0 0 0 0,0 0 0 0 0,0 1 0 0 0,0-1 0 0 0,0 1 0 0 0,0-1 0 0 0,0 1 0 0 0,-1-1 0 0 0,1 1 0 0 0,-1-1 0 0 0,1 1 0 0 0,-1 0 0 0 0,1-1 0 0 0,-1 1 0 0 0,0 0 0 0 0,0-1 1 0 0,0 1-1 0 0,0 0 0 0 0,0-1 0 0 0,0 1 0 0 0,0 0 0 0 0,-1-1 0 0 0,1 1 0 0 0,-1-1 0 0 0,1 1 0 0 0,-1 0 0 0 0,1-1 0 0 0,-2 3 0 0 0,-19 48 24 0 0,-32 42 186 0 0,-41 35-799 0 0,-87 66-5026 0 0,25-30-6416 0 0,135-139 10478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18:39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 0 0,'0'0'8'0'0,"0"2"-12"0"0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19:57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3141 26 276 0 0,'35'-25'3794'0'0,"-63"24"518"0"0,-21 6-2986 0 0,-373 54 1309 0 0,-110 20-1167 0 0,-54 58 894 0 0,476-103-1943 0 0,1 4 0 0 0,3 5-1 0 0,-125 71 1 0 0,176-82-157 0 0,2 2 0 0 0,-87 75 0 0 0,110-82-78 0 0,1 2 1 0 0,1 1-1 0 0,1 1 0 0 0,2 2 0 0 0,-28 48 0 0 0,29-40-73 0 0,-31 55 107 0 0,-20 54 55 0 0,65-127-240 0 0,-98 242 158 0 0,72-155-106 0 0,16-36 11 0 0,-72 240 243 0 0,45-183-156 0 0,33-96-92 0 0,-53 123 534 0 0,67-157-622 0 0,0-1-1 0 0,0 1 1 0 0,0 0-1 0 0,0-1 1 0 0,-1 1-1 0 0,1 0 1 0 0,0-1 0 0 0,-1 1-1 0 0,1 0 1 0 0,0-1-1 0 0,-1 1 1 0 0,1 0-1 0 0,-1-1 1 0 0,1 1-1 0 0,-1-1 1 0 0,1 1 0 0 0,-1-1-1 0 0,0 1 1 0 0,1-1-1 0 0,-1 0 1 0 0,1 1-1 0 0,-1-1 1 0 0,0 0 0 0 0,0 1-1 0 0,1-1 1 0 0,-2 1-1 0 0,2-2-107 0 0,-1 0-1 0 0,1 0 1 0 0,0 1 0 0 0,0-1-1 0 0,0 0 1 0 0,-1 1-1 0 0,1-1 1 0 0,0 0 0 0 0,0 0-1 0 0,0 1 1 0 0,0-1-1 0 0,0 0 1 0 0,1 1-1 0 0,-1-1 1 0 0,0 0 0 0 0,0 0-1 0 0,0 1 1 0 0,1-1-1 0 0,-1 0 1 0 0,0 1 0 0 0,0-1-1 0 0,1 1 1 0 0,-1-1-1 0 0,1 0 1 0 0,-1 1-1 0 0,1-1 1 0 0,3-12-3481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19:57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6 159 168 0 0,'0'-124'6263'0'0,"-2"113"-4936"0"0,1 10-1077 0 0,1 1-1 0 0,0-1 1 0 0,-1 0 0 0 0,1 0-1 0 0,0 1 1 0 0,-1-1-1 0 0,1 0 1 0 0,0 1-1 0 0,0-1 1 0 0,0 0-1 0 0,0 0 1 0 0,-1 0 0 0 0,1 1-1 0 0,0-1 1 0 0,0 0-1 0 0,1 0 1 0 0,-1 1-1 0 0,0-1 1 0 0,0 0 0 0 0,0 0-1 0 0,0 0 1 0 0,1 1-1 0 0,-1-1 1 0 0,0 0-1 0 0,1 1 1 0 0,-1-1 0 0 0,0 0-1 0 0,1 1 1 0 0,-1-1-1 0 0,2 0 1 0 0,-3 15 4030 0 0,6 16-3920 0 0,-4-28-101 0 0,28 213 479 0 0,-26-183-717 0 0,11 62 15 0 0,-14-93-26 0 0,0 1-1 0 0,0-1 1 0 0,0 1 0 0 0,0-1-1 0 0,0 1 1 0 0,0-1-1 0 0,1 1 1 0 0,-1-1-1 0 0,0 1 1 0 0,1-1 0 0 0,-1 1-1 0 0,1-1 1 0 0,0 0-1 0 0,-1 1 1 0 0,1-1-1 0 0,0 0 1 0 0,0 1 0 0 0,0-1-1 0 0,0 0 1 0 0,0 0-1 0 0,0 0 1 0 0,0 0-1 0 0,0 0 1 0 0,1 1 0 0 0,0-1 1 0 0,0-1 0 0 0,1 1 1 0 0,-1-1-1 0 0,0 1 1 0 0,0-1-1 0 0,0 0 1 0 0,0 0-1 0 0,1 0 0 0 0,-1 0 1 0 0,0 0-1 0 0,0 0 1 0 0,0-1-1 0 0,0 1 1 0 0,4-2-1 0 0,9-4 23 0 0,0 0-1 0 0,-1-1 1 0 0,23-15-1 0 0,-26 16-41 0 0,226-114-278 0 0,-101 55-2683 0 0,-2-10-6279 0 0,-64 37 3719 0 0,-39 26 3323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19:59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963 8 480 0 0,'0'0'107'0'0,"0"0"-1"0"0,-1 0 0 0 0,1 1 1 0 0,0-1-1 0 0,0 0 1 0 0,-1 0-1 0 0,1 0 1 0 0,0 0-1 0 0,0 1 1 0 0,-1-1-1 0 0,1 0 1 0 0,0 0-1 0 0,0 0 1 0 0,-1 0-1 0 0,1 0 1 0 0,0 0-1 0 0,-1 0 1 0 0,1 0-1 0 0,0 0 1 0 0,0 0-1 0 0,-1 0 1 0 0,1 0-1 0 0,0 0 0 0 0,-1 0 1 0 0,1 0-1 0 0,0 0 1 0 0,-1 0-1 0 0,1 0 1 0 0,0 0-1 0 0,0 0 1 0 0,-1 0-1 0 0,1-1 1 0 0,0 1-1 0 0,0 0 1 0 0,-1 0-1 0 0,1 0 1 0 0,0 0-1 0 0,0-1 1 0 0,0 1-1 0 0,-1 0 1 0 0,1 0-1 0 0,0-1 1 0 0,0 1-1 0 0,0 0 0 0 0,0 0 1 0 0,-1-1-1 0 0,1 1 1 0 0,0 0-1 0 0,0 0 1 0 0,0-1-1 0 0,0 1 1 0 0,0 0-1 0 0,0-1 1 0 0,0 1-1 0 0,0 0 1 0 0,0 0-1 0 0,0-1 1 0 0,0 1-1 0 0,0 0 1 0 0,0-1-1 0 0,0 1 1 0 0,0 0-1 0 0,0 0 1 0 0,0-1-1 0 0,0 1 1 0 0,0 0-1 0 0,1-1 0 0 0,-15 21 4933 0 0,10-7-4346 0 0,1 1 1 0 0,1-1 0 0 0,0 1 0 0 0,0 22 0 0 0,3 9-466 0 0,8 53 0 0 0,-1-22 226 0 0,26 198 875 0 0,-26-225-1028 0 0,2 74 0 0 0,-12-8-50 0 0,-1-65-220 0 0,-1 0-1 0 0,-3-1 0 0 0,-2 0 0 0 0,-2 0 0 0 0,-21 55 0 0 0,8-45-22 0 0,-15 26 11 0 0,11-30 69 0 0,-64 93-1 0 0,75-124-43 0 0,-176 237 634 0 0,165-223-593 0 0,2 0 0 0 0,-40 79-1 0 0,-24 88 276 0 0,45-94-69 0 0,19-53 10 0 0,-1 0 0 0 0,-57 84 0 0 0,62-107-164 0 0,16-25-113 0 0,0 1 0 0 0,0-1 0 0 0,-1 0 0 0 0,-1-1 0 0 0,1 0 0 0 0,-2 0 0 0 0,1-1 0 0 0,-1 0 0 0 0,0 0 0 0 0,-19 11 0 0 0,28-19-53 0 0,-1 0 0 0 0,1 0 1 0 0,-1 1-1 0 0,1-1 0 0 0,-1 0 0 0 0,1 0 0 0 0,-1 0 0 0 0,1 0 1 0 0,-1 0-1 0 0,0 0 0 0 0,1 0 0 0 0,-1 0 0 0 0,1 0 1 0 0,-1-1-1 0 0,1 1 0 0 0,-1 0 0 0 0,1 0 0 0 0,-1 0 0 0 0,1-1 1 0 0,-1 1-1 0 0,1 0 0 0 0,-1-1 0 0 0,1 1 0 0 0,-1 0 0 0 0,1-1 1 0 0,0 1-1 0 0,-1 0 0 0 0,1-1 0 0 0,0 1 0 0 0,-1-1 1 0 0,1 1-1 0 0,0-1 0 0 0,-1 1 0 0 0,1-1 0 0 0,0 0 0 0 0,19-1-15031 0 0,-5 11 10429 0 0,-9-4 2978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00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67 308 0 0,'3'-22'2710'0'0,"-2"19"-2239"0"0,0 1 0 0 0,-1 0 0 0 0,1 0 0 0 0,-1-1 0 0 0,0 1 0 0 0,0-1 0 0 0,0 1 0 0 0,0 0 0 0 0,0-1 0 0 0,0 1 0 0 0,0 0 0 0 0,-1-1 0 0 0,1 1 0 0 0,-1 0 0 0 0,0 0 0 0 0,-1-3 0 0 0,2 5-330 0 0,0-1-1 0 0,0 1 1 0 0,-1 0 0 0 0,1 0-1 0 0,0 0 1 0 0,0-1 0 0 0,-1 1 0 0 0,1 0-1 0 0,0 0 1 0 0,0 0 0 0 0,-1 0-1 0 0,1 0 1 0 0,0 0 0 0 0,0 0-1 0 0,-1 0 1 0 0,1 0 0 0 0,0 0 0 0 0,-1-1-1 0 0,1 1 1 0 0,0 0 0 0 0,0 1-1 0 0,-1-1 1 0 0,1 0 0 0 0,0 0-1 0 0,-1 0 1 0 0,1 0 0 0 0,0 0 0 0 0,0 0-1 0 0,-1 0 1 0 0,1 0 0 0 0,0 0-1 0 0,0 1 1 0 0,-1-1 0 0 0,1 0-1 0 0,0 0 1 0 0,0 0 0 0 0,0 0-1 0 0,-1 1 1 0 0,1-1 0 0 0,-13 15 1925 0 0,-6 18-989 0 0,9-11-781 0 0,1 0 0 0 0,2 1-1 0 0,-9 42 1 0 0,-2 7-112 0 0,11-46-20 0 0,1 0 1 0 0,1 0-1 0 0,1 1 1 0 0,0 33-1 0 0,2-42-29 0 0,2-16-84 0 0,0-1-1 0 0,-1 0 1 0 0,1 1-1 0 0,0-1 1 0 0,0 1-1 0 0,0-1 1 0 0,0 1-1 0 0,0-1 1 0 0,1 1-1 0 0,-1-1 1 0 0,0 0-1 0 0,1 1 1 0 0,-1-1-1 0 0,1 2 1 0 0,1-2-23 0 0,-1 0 1 0 0,0 0-1 0 0,0-1 1 0 0,1 1-1 0 0,-1-1 0 0 0,0 1 1 0 0,1-1-1 0 0,-1 0 1 0 0,1 0-1 0 0,-1 1 1 0 0,1-1-1 0 0,-1 0 1 0 0,0 0-1 0 0,1 0 1 0 0,-1 0-1 0 0,1-1 1 0 0,-1 1-1 0 0,0 0 1 0 0,1-1-1 0 0,1 0 0 0 0,47-11 117 0 0,0-3 0 0 0,-1-1 0 0 0,52-27 0 0 0,-39 17-812 0 0,69-20 0 0 0,-32 12-2842 0 0,-69 22-1727 0 0,1 1-1 0 0,61-12 1 0 0,-68 20 3001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07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0 932 0 0,'12'3'13475'0'0,"5"2"-10337"0"0,-9-3-2567 0 0,-3-1-519 0 0,0 2 1 0 0,0-1 0 0 0,0 0 0 0 0,0 1 0 0 0,-1 0-1 0 0,1 0 1 0 0,5 6 0 0 0,50 57-66 0 0,-32-34 42 0 0,107 119 172 0 0,152 220 1 0 0,-210-254-33 0 0,-5 2 1 0 0,101 232-1 0 0,-151-295-155 0 0,-3 0 0 0 0,-2 1 0 0 0,-3 1 0 0 0,-2 1 0 0 0,-3 0 0 0 0,-2 0 0 0 0,-4 1 0 0 0,-3 67 0 0 0,-6-52 1 0 0,-3 0 0 0 0,-3 0 0 0 0,-4-1 0 0 0,-2-1 1 0 0,-57 138-1 0 0,-38 31 70 0 0,95-211-108 0 0,-1-1-1 0 0,-2-1 0 0 0,0 0 1 0 0,-2-2-1 0 0,-38 35 1 0 0,7-15-94 0 0,-115 116 15 0 0,152-144 106 0 0,1 1 1 0 0,0 1-1 0 0,2 0 1 0 0,1 1-1 0 0,0 0 1 0 0,2 1-1 0 0,-9 27 0 0 0,2 15 12 0 0,3 0 0 0 0,3 2 0 0 0,-3 69 0 0 0,9-86 83 0 0,-37 260 105 0 0,4-155-190 0 0,-3 16 6 0 0,18-65 3 0 0,19-85-2 0 0,0-7-796 0 0,4-42-8269 0 0,1 19 6117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08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19 752 0 0,'7'-16'12340'0'0,"8"50"-8589"0"0,-5-10-2842 0 0,97 168 510 0 0,-104-183-1333 0 0,1-1 0 0 0,1 0 1 0 0,-1 0-1 0 0,1-1 0 0 0,1 1 0 0 0,-1-1 0 0 0,12 11 0 0 0,-16-17-71 0 0,1-1 0 0 0,-1 0-1 0 0,0 0 1 0 0,1 0-1 0 0,-1 0 1 0 0,0 0 0 0 0,1-1-1 0 0,-1 1 1 0 0,0 0-1 0 0,0-1 1 0 0,1 1 0 0 0,-1 0-1 0 0,0-1 1 0 0,0 0-1 0 0,0 1 1 0 0,1-1 0 0 0,-1 0-1 0 0,0 1 1 0 0,0-1-1 0 0,1-2 1 0 0,25-22 57 0 0,-19 18-38 0 0,37-35 40 0 0,-16 14-122 0 0,2 1 0 0 0,37-25 1 0 0,76-33-3846 0 0,-126 76 1909 0 0,0 0-1 0 0,1 2 0 0 0,0 0 0 0 0,0 2 0 0 0,1 0 0 0 0,24-3 0 0 0,-22 7 228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9T05:58:52.80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28,'44'11,"-5"0,88-5,-91-6,0 2,0 1,38 8,-38-4,42 2,11 2,-32-4,0-2,94-5,-63-2,-55 0,56-10,-54 6,44-1,-48 6,0-1,60-11,-46 6,0 2,1 2,88 5,-33 1,-52-3,-1 2,68 12,0 4,41 10,39 0,-98-16,-16-5,142-7,-98-2,-105 1,-1-1,36-8,-34 5,0 1,25-1,-23 3,45-10,-45 7,-1 1,26-1,52 5,-45 0,0-1,77-13,67-14,-32 1,-135 21,61-3,11-2,-65 5,1 3,-1 1,0 2,1 1,-1 3,0 1,0 2,71 21,-81-18,-14-4,2 0,-1-2,0 0,1 0,28 0,8 0,101 19,-105-13,0-3,73 3,66-11,-166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19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0 684 0 0,'13'3'2207'0'0,"67"12"10312"0"0,-61-14-10867 0 0,-19-1-996 0 0,51 28 997 0 0,159 130-442 0 0,-140-94-1142 0 0,-4 2 1 0 0,-2 4-1 0 0,-3 3 0 0 0,-3 2 1 0 0,-4 2-1 0 0,63 121 0 0 0,-80-122-59 0 0,-3 1 0 0 0,-4 2 0 0 0,-3 1 0 0 0,31 162 0 0 0,-37-104-19 0 0,-5 1 0 0 0,-4 167-1 0 0,-15-218-41 0 0,-4 0-1 0 0,-3 0 0 0 0,-5-1 0 0 0,-3-1 1 0 0,-4-1-1 0 0,-41 105 0 0 0,-69 116 105 0 0,10-23-47 0 0,90-196-23 0 0,5 2 1 0 0,3 2-1 0 0,-12 101 1 0 0,21-75 27 0 0,0 26 27 0 0,-1 73-2 0 0,13-86-12 0 0,5-43-3 0 0,4-1 9 0 0,0-29-5 0 0,8 134 13 0 0,-8-88-40 0 0,0-34-1 0 0,-2-38 3 0 0,2 24 52 0 0,-3-22 9 0 0,-2 16 64 0 0,0-37-90 0 0,1 7 17 0 0,0 1-7 0 0,-1-6-28 0 0,9 47 131 0 0,-11-57-142 0 0,1 1 1 0 0,1-1-1 0 0,-1 1 0 0 0,0-1 0 0 0,1 1 0 0 0,0-1 1 0 0,0 1-1 0 0,1-1 0 0 0,-1 0 0 0 0,3 5 0 0 0,-4-8-13 0 0,0-1-1 0 0,0 0 1 0 0,1 0-1 0 0,-1 0 1 0 0,0 1-1 0 0,0-1 0 0 0,0 0 1 0 0,1 0-1 0 0,-1 0 1 0 0,0 0-1 0 0,0 0 1 0 0,0 1-1 0 0,1-1 0 0 0,-1 0 1 0 0,0 0-1 0 0,0 0 1 0 0,1 0-1 0 0,-1 0 1 0 0,0 0-1 0 0,0 0 0 0 0,1 0 1 0 0,-1 0-1 0 0,0 0 1 0 0,0 0-1 0 0,1 0 1 0 0,-1 0-1 0 0,0 0 0 0 0,0 0 1 0 0,1 0-1 0 0,-1 0 1 0 0,0-1-1 0 0,0 1 1 0 0,1 0-1 0 0,-1 0 0 0 0,0 0 1 0 0,0 0-1 0 0,0 0 1 0 0,1-1-1 0 0,-1 1 1 0 0,0 0-1 0 0,0 0 1 0 0,0 0-1 0 0,0 0 0 0 0,1-1 1 0 0,-1 1-1 0 0,0 0 1 0 0,0 0-1 0 0,0-1 1 0 0,0 1-1 0 0,11-32-1122 0 0,1-14-2828 0 0,-10 41 2638 0 0,-1 1 1 0 0,1 0 0 0 0,-1 0-1 0 0,1 0 1 0 0,0 0 0 0 0,1 0 0 0 0,-1 1-1 0 0,5-7 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19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84 423 440 0 0,'-1'-4'259'0'0,"0"-1"-1"0"0,0 1 0 0 0,0-1 1 0 0,0 1-1 0 0,-1 0 1 0 0,0-1-1 0 0,0 1 1 0 0,0 0-1 0 0,-1 0 1 0 0,1 0-1 0 0,-4-3 1 0 0,-36-40 4129 0 0,25 34 91 0 0,16 18-457 0 0,23 31 261 0 0,-11-20-5063 0 0,24 32 1093 0 0,72 80 0 0 0,-75-93-256 0 0,-20-22-39 0 0,1 0 0 0 0,0-1 0 0 0,1-1-1 0 0,1 0 1 0 0,-1-1 0 0 0,27 14 0 0 0,-39-24-19 0 0,0 0 0 0 0,0 0 0 0 0,0 0 1 0 0,0 0-1 0 0,0-1 0 0 0,0 1 0 0 0,0 0 0 0 0,-1-1 1 0 0,1 1-1 0 0,0-1 0 0 0,0 0 0 0 0,0 0 0 0 0,-1 1 1 0 0,1-1-1 0 0,0 0 0 0 0,-1-1 0 0 0,1 1 0 0 0,-1 0 1 0 0,1 0-1 0 0,-1-1 0 0 0,0 1 0 0 0,1-1 0 0 0,-1 1 1 0 0,1-3-1 0 0,31-39-28 0 0,-33 43 29 0 0,88-129-259 0 0,57-56-2076 0 0,37-2-6850 0 0,-160 169 7462 0 0,0 1 0 0 0,1 1 0 0 0,36-18 0 0 0,-22 14 113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23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2211 1627 316 0 0,'1'-14'12491'0'0,"-4"19"-8322"0"0,-4 4-4190 0 0,-4 23 760 0 0,-14 6-645 0 0,19-27-91 0 0,-1-1-1 0 0,0 0 1 0 0,-1 0 0 0 0,-16 17 0 0 0,8-14 8 0 0,-1-1 0 0 0,-1 0 0 0 0,0-2 0 0 0,0 0 1 0 0,-1 0-1 0 0,0-2 0 0 0,-1-1 0 0 0,0 0 0 0 0,0-2 0 0 0,0 0 1 0 0,-1-1-1 0 0,0-1 0 0 0,0-1 0 0 0,1 0 0 0 0,-31-3 1 0 0,-8-3 35 0 0,0-3 1 0 0,0-2-1 0 0,0-2 1 0 0,-66-23-1 0 0,81 19 11 0 0,0-2 0 0 0,0-2 0 0 0,-42-26 0 0 0,-116-82 225 0 0,65 39 184 0 0,96 61-338 0 0,2-2 0 0 0,1-2 0 0 0,-45-46-1 0 0,-94-117 239 0 0,169 184-334 0 0,-53-64 59 0 0,4-4 0 0 0,4-2 0 0 0,2-2 0 0 0,-64-147 0 0 0,95 184-111 0 0,1-1 0 0 0,3-1 1 0 0,2 0-1 0 0,2-1 0 0 0,-6-55 1 0 0,6 40 24 0 0,8 46 20 0 0,1-1 0 0 0,-3-36 0 0 0,-4-44 288 0 0,10 97-278 0 0,4 12-7009 0 0,2 11 1005 0 0,-4-7 2587 0 0,-1-14 3179 0 0,0 1 0 0 0,-1 0 0 0 0,0 0 0 0 0,1-1 0 0 0,-1 1 1 0 0,0 0-1 0 0,0 0 0 0 0,0 0 0 0 0,0 0 0 0 0,-1-1 0 0 0,1 1 0 0 0,0 0 0 0 0,-1 0 1 0 0,1-1-1 0 0,-2 4 0 0 0,1 15-606 0 0,1-15 575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24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75 410 468 0 0,'-28'36'3711'0'0,"25"-31"-2985"0"0,0 0 0 0 0,0-1 0 0 0,-1 1 0 0 0,0 0 0 0 0,0-1 0 0 0,-8 8 0 0 0,11-12-562 0 0,1 0 0 0 0,0 0-1 0 0,0 0 1 0 0,-1 1 0 0 0,1-1 0 0 0,0 0 0 0 0,0 0 0 0 0,-1 0 0 0 0,1 0-1 0 0,0 0 1 0 0,-1 0 0 0 0,1 1 0 0 0,0-1 0 0 0,-1 0 0 0 0,1 0-1 0 0,0 0 1 0 0,-1 0 0 0 0,1 0 0 0 0,0 0 0 0 0,-1 0 0 0 0,1 0 0 0 0,0 0-1 0 0,0 0 1 0 0,-1-1 0 0 0,1 1 0 0 0,0 0 0 0 0,-1 0 0 0 0,1 0 0 0 0,0 0-1 0 0,0 0 1 0 0,-1-1 0 0 0,1 1 0 0 0,0 0 0 0 0,-1 0 0 0 0,1 0-1 0 0,0-1 1 0 0,0 1 0 0 0,0 0 0 0 0,-1 0 0 0 0,1-1 0 0 0,0 1 0 0 0,0 0-1 0 0,0 0 1 0 0,0-1 0 0 0,0 1 0 0 0,-1 0 0 0 0,1-1 0 0 0,0 1 0 0 0,0 0-1 0 0,0-1 1 0 0,0 1 0 0 0,0 0 0 0 0,0-1 0 0 0,-1-31 1821 0 0,7-13-2876 0 0,-2 24 1603 0 0,46-215-217 0 0,-48 225-457 0 0,1 1 0 0 0,0-1 0 0 0,1 1 0 0 0,1-1 0 0 0,0 1 1 0 0,0 0-1 0 0,0 1 0 0 0,2-1 0 0 0,-1 1 0 0 0,1 1 0 0 0,0-1 0 0 0,10-8 0 0 0,-14 15-13 0 0,1 1 0 0 0,-1-1-1 0 0,1 1 1 0 0,-1 0 0 0 0,1 0-1 0 0,-1 0 1 0 0,1 1 0 0 0,-1-1-1 0 0,1 1 1 0 0,0 0-1 0 0,-1 0 1 0 0,1 0 0 0 0,-1 0-1 0 0,1 1 1 0 0,0 0 0 0 0,3 1-1 0 0,65 22 191 0 0,-43-13-91 0 0,52 16-59 0 0,107 37-9 0 0,-66-14-4039 0 0,-111-46 2061 0 0,0 1 1 0 0,-1 0-1 0 0,1 1 0 0 0,-1 1 1 0 0,0-1-1 0 0,-1 2 0 0 0,11 9 1 0 0,-9-2 65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26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53 884 0 0,'32'-4'12639'0'0,"12"-15"-8043"0"0,-14 6-5139 0 0,-9 6 1149 0 0,2 3-550 0 0,0 2 0 0 0,0 0-1 0 0,-1 1 1 0 0,1 1 0 0 0,0 1-1 0 0,0 2 1 0 0,0 0 0 0 0,-1 1-1 0 0,0 1 1 0 0,0 1 0 0 0,30 13-1 0 0,3 4 5 0 0,-2 3 0 0 0,-2 2 0 0 0,61 42 0 0 0,-72-42-42 0 0,-2 2 0 0 0,-1 2-1 0 0,-1 1 1 0 0,-2 2 0 0 0,-1 1 0 0 0,-2 1 0 0 0,39 62 0 0 0,-41-50 19 0 0,-2 2 1 0 0,-2 0 0 0 0,-2 2-1 0 0,-3 0 1 0 0,-2 2-1 0 0,11 58 1 0 0,22 175 68 0 0,35 139 175 0 0,-37-250-160 0 0,-15-50-34 0 0,78 197 1 0 0,-83-256-56 0 0,-11-24 3 0 0,26 48 1 0 0,38 73 41 0 0,-46-96-73 0 0,-11-22 19 0 0,-20-40-14 0 0,1-2-1244 0 0,-6-18-1815 0 0,0 8 1673 0 0,0-1 0 0 0,-1 1 0 0 0,0 0 0 0 0,0-1 1 0 0,0 1-1 0 0,-1 0 0 0 0,1 0 0 0 0,-1 0 0 0 0,-4-6 0 0 0,1 5-100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26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41 393 412 0 0,'-18'-10'2836'0'0,"0"0"626"0"0,14 3 2339 0 0,12 9 695 0 0,30 17-5500 0 0,64 48-424 0 0,-40-25-325 0 0,125 64 0 0 0,-180-103-205 0 0,0 0 0 0 0,-1-1 0 0 0,1 0 1 0 0,1 0-1 0 0,-1-1 0 0 0,0 0 1 0 0,0 0-1 0 0,1-1 0 0 0,-1 1 1 0 0,0-2-1 0 0,1 1 0 0 0,-1-1 0 0 0,11-2 1 0 0,-14 2-32 0 0,0-1-1 0 0,1 1 1 0 0,-1-1 0 0 0,0 0 0 0 0,-1 0 0 0 0,1 0 0 0 0,0-1 0 0 0,-1 1-1 0 0,1-1 1 0 0,-1 0 0 0 0,0 0 0 0 0,0 0 0 0 0,0 0 0 0 0,0-1 0 0 0,0 1-1 0 0,-1-1 1 0 0,1 1 0 0 0,-1-1 0 0 0,0 0 0 0 0,0 0 0 0 0,-1 0 0 0 0,1 0-1 0 0,1-8 1 0 0,5-34-59 0 0,-2 0 1 0 0,1-48-1 0 0,-2 21-535 0 0,-3 56-82 0 0,0 0-1 0 0,2 0 1 0 0,0 0 0 0 0,0 1 0 0 0,8-18 0 0 0,-6 21-694 0 0,0 0 1 0 0,1 1-1 0 0,0 0 0 0 0,1 0 0 0 0,0 0 0 0 0,1 1 1 0 0,0 0-1 0 0,1 1 0 0 0,0 0 0 0 0,19-15 1 0 0,-3 8-476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29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0 620 0 0,'8'8'8817'0'0,"4"4"-6245"0"0,-8-6-1344 0 0,-3-3-1100 0 0,0-1-1 0 0,-1 1 1 0 0,1 0-1 0 0,-1 0 0 0 0,0-1 1 0 0,0 1-1 0 0,0 0 1 0 0,0 0-1 0 0,0 0 1 0 0,0-1-1 0 0,-1 1 1 0 0,0 0-1 0 0,1 0 0 0 0,-1-1 1 0 0,-2 6-1 0 0,-25 45 155 0 0,8-17 119 0 0,-1 20 156 0 0,3 1 0 0 0,2 0 0 0 0,3 1 0 0 0,-6 63 0 0 0,-9 241 172 0 0,27-338-674 0 0,12 867 2199 0 0,-6-783-2155 0 0,1 47 64 0 0,7 1 0 0 0,7-2 0 0 0,51 202 0 0 0,103 170-10 0 0,-138-441-154 0 0,115 258-71 0 0,-100-239 97 0 0,80 119-1 0 0,-104-184-41 0 0,1-2 0 0 0,2-2 0 0 0,2 0 0 0 0,1-2 0 0 0,1-2 0 0 0,72 51 0 0 0,-11-15 140 0 0,3-4-1 0 0,2-4 0 0 0,154 65 0 0 0,-231-115-95 0 0,10 5 5 0 0,52 13-1 0 0,-49-23-495 0 0,-10-3-7019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0:29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10 92 0 0,'-8'-3'714'0'0,"0"1"0"0"0,0 1 0 0 0,-1-1 0 0 0,1 1 0 0 0,0 1 0 0 0,0 0 0 0 0,-1 0 0 0 0,1 0 0 0 0,0 1 0 0 0,0 0 0 0 0,0 1 0 0 0,0 0 0 0 0,-9 3 0 0 0,16-5-535 0 0,0 1 0 0 0,1 0 0 0 0,-1-1 0 0 0,0 1 0 0 0,1 0 0 0 0,-1-1 0 0 0,0 1 0 0 0,1 0 0 0 0,-1-1 0 0 0,1 1 0 0 0,-1 0 0 0 0,1 0 0 0 0,0 0 0 0 0,-1 0 0 0 0,1 0 0 0 0,0-1 0 0 0,0 1 0 0 0,-1 0 0 0 0,1 0 0 0 0,0 0 0 0 0,0 0 0 0 0,0 0 0 0 0,0 0 0 0 0,0 0 0 0 0,0 0 0 0 0,0 0 0 0 0,0 0 0 0 0,1 0 0 0 0,-1-1 1 0 0,0 1-1 0 0,1 0 0 0 0,-1 0 0 0 0,0 0 0 0 0,1 0 0 0 0,-1 0 0 0 0,1-1 0 0 0,-1 1 0 0 0,1 0 0 0 0,0 1 0 0 0,29 37 643 0 0,-24-32-479 0 0,23 26-96 0 0,1-1 1 0 0,47 36-1 0 0,26 26 145 0 0,-78-69-202 0 0,51 35 1 0 0,-72-56-177 0 0,0-1 0 0 0,0 0 0 0 0,-1 1 0 0 0,1 0 0 0 0,-1 0 0 0 0,0 0 0 0 0,0 0 0 0 0,0 0 0 0 0,-1 1 0 0 0,1-1 0 0 0,-1 1 0 0 0,0 0 0 0 0,0-1 0 0 0,-1 1 0 0 0,1 0 0 0 0,-1 0 0 0 0,0 0 1 0 0,-1 0-1 0 0,1 0 0 0 0,-1 1 0 0 0,0-1 0 0 0,0 0 0 0 0,-1 0 0 0 0,1 0 0 0 0,-1 0 0 0 0,0 0 0 0 0,-1 0 0 0 0,1 0 0 0 0,-1 0 0 0 0,0-1 0 0 0,0 1 0 0 0,0 0 0 0 0,-1-1 0 0 0,0 0 0 0 0,-5 7 0 0 0,-19 26-667 0 0,-2 0 0 0 0,-1-2 0 0 0,-2-2 1 0 0,-38 32-1 0 0,24-28-5021 0 0,-59 36 0 0 0,77-52 3296 0 0,-2-1 354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269 203 648 0 0,'-36'-38'3070'0'0,"-29"-9"-1160"0"0,27 22-661 0 0,-6-3 1470 0 0,-16-11 4386 0 0,34 15-4658 0 0,26 24-2413 0 0,0 0 0 0 0,0-1 1 0 0,0 1-1 0 0,0 0 0 0 0,0 0 1 0 0,0 0-1 0 0,0 0 0 0 0,1 0 0 0 0,-1 0 1 0 0,0 0-1 0 0,0 0 0 0 0,0 0 1 0 0,0 0-1 0 0,0 0 0 0 0,0 0 35 0 0,0 0-35 0 0,0 0 0 0 0,0 0 1 0 0,0 0-1 0 0,0 0 0 0 0,0 0 1 0 0,0 0-1 0 0,0 0 0 0 0,0 0 0 0 0,0 0 1 0 0,0 0-1 0 0,0 0 0 0 0,0-1 1 0 0,18 14 539 0 0,213 175 881 0 0,-38-30-989 0 0,-49-40-354 0 0,51 40-129 0 0,-153-128-534 0 0,0-2 0 0 0,84 40-1 0 0,-110-61 587 0 0,17 7-2964 0 0,-31-14 2409 0 0,1 0 0 0 0,0 1-1 0 0,0-1 1 0 0,0 0-1 0 0,-1 0 1 0 0,1 0-1 0 0,0-1 1 0 0,0 1-1 0 0,0-1 1 0 0,-1 0 0 0 0,1 1-1 0 0,0-1 1 0 0,-1 0-1 0 0,1-1 1 0 0,-1 1-1 0 0,1 0 1 0 0,2-3-1 0 0,0 2 161 0 0,0-1-1 0 0,0 0 0 0 0,-1-1 0 0 0,1 1 0 0 0,-1-1 0 0 0,0 0 0 0 0,0 0 0 0 0,0 0 0 0 0,6-10 1 0 0,-8 10 313 0 0,0 0 1 0 0,-1 1-1 0 0,0-1 1 0 0,0 0-1 0 0,0 0 1 0 0,0 0-1 0 0,-1-1 1 0 0,1 1-1 0 0,-1 0 1 0 0,0 0-1 0 0,-1 0 1 0 0,1 0-1 0 0,0 0 1 0 0,-1 0 0 0 0,-2-6-1 0 0,-60-213-2967 0 0,55 196 2516 0 0,-2-7-129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4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828 141 372 0 0,'-5'-14'550'0'0,"2"0"-1"0"0,0 0 0 0 0,1 0 1 0 0,0-1-1 0 0,1 1 1 0 0,1-22-1 0 0,0 35-455 0 0,0 1-1 0 0,1-1 0 0 0,-1 0 1 0 0,0 1-1 0 0,0-1 0 0 0,0 0 1 0 0,0 0-1 0 0,-1 1 0 0 0,1-1 0 0 0,0 0 1 0 0,0 0-1 0 0,0 1 0 0 0,-1-1 1 0 0,1 0-1 0 0,0 1 0 0 0,0-1 1 0 0,-1 1-1 0 0,1-1 0 0 0,-1 0 1 0 0,1 1-1 0 0,-1-1 0 0 0,1 1 0 0 0,-1-1 1 0 0,1 1-1 0 0,-1-1 0 0 0,1 1 1 0 0,-1-1-1 0 0,1 1 0 0 0,-1 0 1 0 0,0-1-1 0 0,0 1 0 0 0,-1 0 91 0 0,0-1-1 0 0,1 2 0 0 0,-1-1 1 0 0,0 0-1 0 0,1 0 0 0 0,-1 0 1 0 0,0 1-1 0 0,1-1 0 0 0,-1 1 1 0 0,1 0-1 0 0,-1-1 0 0 0,1 1 1 0 0,-2 1-1 0 0,-44 32 3313 0 0,45-32-3330 0 0,-52 46 2197 0 0,-64 74 1 0 0,-26 67-1026 0 0,1 60-1627 0 0,62-72 412 0 0,47-100-428 0 0,-20 37-196 0 0,-1 3-2333 0 0,20-40-1632 0 0,26-45 424 0 0,7-11-1446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1:28:15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 4 0 0,'-3'3'7230'0'0,"-13"25"-5312"0"0,7 3-237 0 0,-7 45 1 0 0,-1 92 271 0 0,12-106-1410 0 0,-2 116 986 0 0,23 261-1 0 0,-5-238-1066 0 0,8 100 71 0 0,18 152-56 0 0,10 147-343 0 0,-40-446-194 0 0,0 75-50 0 0,-6-65-2366 0 0,-4-138 662 0 0,1-2-3383 0 0,2-53-4592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5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14 1284 0 0,'0'0'416'0'0,"-1"-1"-1"0"0,0 1 0 0 0,1 0 1 0 0,-1 0-1 0 0,0-1 1 0 0,0 1-1 0 0,0 0 1 0 0,1 0-1 0 0,-1 0 1 0 0,0 0-1 0 0,0 0 1 0 0,1 0-1 0 0,-1 0 0 0 0,0 0 1 0 0,0 0-1 0 0,1 1 1 0 0,-1-1-1 0 0,0 0 1 0 0,0 0-1 0 0,1 1 1 0 0,-2 0-1 0 0,-11 13 4094 0 0,-3 33-2229 0 0,10-30-1335 0 0,1 0-599 0 0,0 0-1 0 0,-3 29 0 0 0,5-17-240 0 0,1-1-1 0 0,2 1 1 0 0,1 0 0 0 0,1 0-1 0 0,8 43 1 0 0,-4-48-68 0 0,0-1 0 0 0,1 1 0 0 0,17 35 1 0 0,-19-50-17 0 0,0 0 0 0 0,0 0 1 0 0,1 0-1 0 0,11 11 0 0 0,-11-14-4 0 0,0 1-1 0 0,1-1 1 0 0,0 0-1 0 0,0-1 1 0 0,0 0-1 0 0,1 0 0 0 0,-1-1 1 0 0,18 8-1 0 0,-20-10-15 0 0,0-1 0 0 0,0 1 0 0 0,1-1 0 0 0,-1 0 0 0 0,1 0-1 0 0,-1-1 1 0 0,1 0 0 0 0,0 0 0 0 0,-1 0 0 0 0,1 0 0 0 0,-1-1 0 0 0,1 0-1 0 0,-1 0 1 0 0,9-3 0 0 0,-8 1-14 0 0,0 0 0 0 0,-1 0-1 0 0,1 0 1 0 0,-1 0 0 0 0,0-1-1 0 0,0 0 1 0 0,0 0 0 0 0,-1 0-1 0 0,6-7 1 0 0,-4 4-8 0 0,0-1-1 0 0,-1 0 1 0 0,-1 0-1 0 0,1 0 0 0 0,-1 0 1 0 0,0-1-1 0 0,-1 1 1 0 0,0-1-1 0 0,-1 0 1 0 0,1 0-1 0 0,0-11 1 0 0,-1-6-29 0 0,0 0 1 0 0,-4-47 0 0 0,-1 50 32 0 0,-1 0 0 0 0,-1 0 0 0 0,-1 0 0 0 0,-1 1 0 0 0,-1 0 0 0 0,-1 0 0 0 0,-1 1 0 0 0,0 0 0 0 0,-15-20 0 0 0,19 31-11 0 0,-1 1 1 0 0,0-1-1 0 0,-1 1 0 0 0,0 1 1 0 0,0 0-1 0 0,-1 0 0 0 0,1 0 1 0 0,-2 1-1 0 0,1 1 0 0 0,-1-1 0 0 0,-15-6 1 0 0,20 11-70 0 0,0 0 1 0 0,0 1-1 0 0,0 0 1 0 0,0 0 0 0 0,0 0-1 0 0,0 0 1 0 0,0 1-1 0 0,0-1 1 0 0,0 1-1 0 0,0 1 1 0 0,0-1 0 0 0,0 1-1 0 0,0 0 1 0 0,0 0-1 0 0,0 0 1 0 0,0 1-1 0 0,0 0 1 0 0,1 0 0 0 0,-1 0-1 0 0,1 0 1 0 0,-1 1-1 0 0,1-1 1 0 0,0 1-1 0 0,0 1 1 0 0,0-1-1 0 0,0 0 1 0 0,1 1 0 0 0,-6 6-1 0 0,1 0-791 0 0,0 0-1 0 0,1 1 1 0 0,0 0-1 0 0,-6 15 1 0 0,11-23 463 0 0,0 1 0 0 0,0-1-1 0 0,1 1 1 0 0,0-1 0 0 0,0 1 0 0 0,-1-1-1 0 0,2 1 1 0 0,-1 0 0 0 0,0-1 0 0 0,1 1-1 0 0,0 0 1 0 0,0 0 0 0 0,0-1 0 0 0,0 1-1 0 0,1 0 1 0 0,-1 0 0 0 0,1-1-1 0 0,0 1 1 0 0,1 3 0 0 0,4 1-911 0 0,4-2 119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5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0 460 0 0,'-2'8'11327'0'0,"-4"4"-5938"0"0,-9 10-3222 0 0,7-11-967 0 0,5-6-1079 0 0,1-2-270 0 0,0 0-1 0 0,0 0 0 0 0,0 0 0 0 0,0-1 0 0 0,0 1 0 0 0,-1-1 1 0 0,1 1-1 0 0,-1-1 0 0 0,0 0 0 0 0,1 0 0 0 0,-4 2 0 0 0,27-24-14926 0 0,-8 15 13183 0 0,-2 0 344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6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2 880 0 0,'1'0'300'0'0,"0"0"1"0"0,-1-1-1 0 0,1 1 1 0 0,-1 0-1 0 0,1 0 0 0 0,0 0 1 0 0,-1-1-1 0 0,1 1 0 0 0,0 0 1 0 0,0 0-1 0 0,-1 0 1 0 0,1 0-1 0 0,0 0 0 0 0,-1 0 1 0 0,1 1-1 0 0,0-1 0 0 0,-1 0 1 0 0,1 0-1 0 0,0 0 1 0 0,-1 1-1 0 0,1-1 0 0 0,0 0 1 0 0,-1 0-1 0 0,1 1 0 0 0,-1-1 1 0 0,1 1-1 0 0,-1-1 1 0 0,2 1-1 0 0,9 22 4091 0 0,-7 11-2155 0 0,-3-17-1177 0 0,7 72 896 0 0,0-22-1515 0 0,5 74-126 0 0,0 9-1042 0 0,-11-114 26 0 0,6 72-3401 0 0,6-41-2505 0 0,-12-62 5710 0 0,-2-3 501 0 0,1 0 0 0 0,0 0 0 0 0,-1 1-1 0 0,1-1 1 0 0,0 0 0 0 0,0-1 0 0 0,0 1 0 0 0,0 0-1 0 0,0 0 1 0 0,1 0 0 0 0,-1 0 0 0 0,3 1-1 0 0,5 2-1041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55 268 0 0,'0'-9'776'0'0,"0"-22"2374"0"0,0 30-3055 0 0,0 0 1 0 0,0 1 0 0 0,0-1 0 0 0,0 1 0 0 0,0-1 0 0 0,-1 1-1 0 0,1-1 1 0 0,0 1 0 0 0,0-1 0 0 0,0 1 0 0 0,0-1-1 0 0,0 1 1 0 0,-1-1 0 0 0,1 1 0 0 0,0-1 0 0 0,0 1 0 0 0,-1-1-1 0 0,1 1 1 0 0,0 0 0 0 0,-1-1 0 0 0,1 1 0 0 0,-1-1 0 0 0,1 1-1 0 0,0 0 1 0 0,-1-1 0 0 0,1 1 0 0 0,-1 0 0 0 0,1 0 0 0 0,-1-1-1 0 0,1 1 1 0 0,-1 0 0 0 0,1 0 0 0 0,-1 0 0 0 0,1 0 0 0 0,-1 0-1 0 0,1-1 1 0 0,-1 1 0 0 0,0 0 0 0 0,0 0 0 0 0,-2 2 116 0 0,0 0 0 0 0,0 0 0 0 0,1 0-1 0 0,-1 0 1 0 0,1 0 0 0 0,-1 0 0 0 0,1 1 0 0 0,0-1 0 0 0,0 1 0 0 0,0-1 0 0 0,0 1 0 0 0,1 0 0 0 0,-1 0 0 0 0,1 0 0 0 0,-2 4 0 0 0,0-1-135 0 0,0 1 0 0 0,0-1 0 0 0,1 1 0 0 0,0 0 0 0 0,1-1 0 0 0,-2 9 0 0 0,2 11 30 0 0,0-21-86 0 0,0-1 0 0 0,1 1 0 0 0,0 0 0 0 0,0-1 1 0 0,0 1-1 0 0,1 0 0 0 0,-1-1 0 0 0,1 1 0 0 0,0 0 1 0 0,0-1-1 0 0,1 1 0 0 0,0-1 0 0 0,3 8 0 0 0,3 0 297 0 0,-1-2 0 0 0,1 1 0 0 0,1-1-1 0 0,0 0 1 0 0,1-1 0 0 0,-1 0 0 0 0,2-1-1 0 0,20 14 1 0 0,-3-5 604 0 0,51 23 0 0 0,-7-4-437 0 0,-27-7-386 0 0,-43-28-134 0 0,0 1 1 0 0,0-1 0 0 0,0 1 0 0 0,-1 0-1 0 0,1 0 1 0 0,-1 0 0 0 0,1 0 0 0 0,-1 0 0 0 0,0 0-1 0 0,0 0 1 0 0,0 0 0 0 0,0 0 0 0 0,0 0-1 0 0,0 1 1 0 0,0-1 0 0 0,-1 0 0 0 0,1 1-1 0 0,-1-1 1 0 0,0 0 0 0 0,0 1 0 0 0,0-1 0 0 0,0 1-1 0 0,0-1 1 0 0,0 0 0 0 0,-1 5 0 0 0,-1-1-157 0 0,0 0 0 0 0,0 0 1 0 0,-1 0-1 0 0,0 0 0 0 0,0-1 0 0 0,0 1 1 0 0,0-1-1 0 0,-8 9 0 0 0,7-9-98 0 0,0-1-1 0 0,-1 1 1 0 0,0-1-1 0 0,0 0 1 0 0,0-1-1 0 0,-9 6 1 0 0,8-6-81 0 0,0 0 1 0 0,-1 0 0 0 0,1-1 0 0 0,-1 0-1 0 0,1 0 1 0 0,-1-1 0 0 0,0 1 0 0 0,1-2-1 0 0,-1 1 1 0 0,-8-1 0 0 0,10 0-98 0 0,-1-1 0 0 0,1 1 0 0 0,0-1 0 0 0,-1-1 0 0 0,1 1 0 0 0,0-1 0 0 0,-10-4 0 0 0,-14-15-2619 0 0,18 10 1831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0 313 472 0 0,'2'-7'756'0'0,"1"0"-1"0"0,-1-1 1 0 0,2 1-1 0 0,-1 0 1 0 0,1 0-1 0 0,0 1 1 0 0,0-1-1 0 0,1 1 1 0 0,-1 0-1 0 0,1 0 1 0 0,1 1-1 0 0,-1-1 1 0 0,1 1-1 0 0,0 0 1 0 0,0 1-1 0 0,11-7 1 0 0,5 0 496 0 0,1 1-1 0 0,0 1 1 0 0,44-11-1 0 0,23-8-2956 0 0,-79 23 688 0 0,0 1 0 0 0,0-2 0 0 0,0 0 0 0 0,-1 0 0 0 0,14-11 0 0 0,48-49-7707 0 0,-53 52 7217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7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11 216 0 0,'-19'-6'1798'0'0,"-16"1"4107"0"0,32 5-5212 0 0,0 1-1 0 0,0-1 1 0 0,1 0-1 0 0,-1 1 1 0 0,0-1-1 0 0,0 1 0 0 0,0 0 1 0 0,0 0-1 0 0,-3 2 1 0 0,-9 12 2717 0 0,12 4-1344 0 0,18 12-849 0 0,25 9-765 0 0,-11-17-181 0 0,56 34 0 0 0,104 40 201 0 0,-109-58-345 0 0,65 32-84 0 0,336 133-234 0 0,-358-163-477 0 0,-81-33-692 0 0,-42-8 1309 0 0,1 0 0 0 0,-1 0 0 0 0,0 0 0 0 0,1 0 0 0 0,-1 0 0 0 0,1 0 0 0 0,-1 0 1 0 0,0 0-1 0 0,1 0 0 0 0,-1 0 0 0 0,0 0 0 0 0,1-1 0 0 0,-1 1 0 0 0,1 0 0 0 0,-1 0 0 0 0,0 0 0 0 0,1 0 1 0 0,-1-1-1 0 0,0 1 0 0 0,0 0 0 0 0,1 0 0 0 0,-1-1 0 0 0,0 1 0 0 0,1 0 0 0 0,-1 0 0 0 0,0-1 1 0 0,0 1-1 0 0,0 0 0 0 0,1-1 0 0 0,-1 1 0 0 0,0 0 0 0 0,0-1 0 0 0,-13-19-1909 0 0,-173-147-13154 0 0,159 139 13494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615 74 708 0 0,'0'-7'1146'0'0,"1"0"0"0"0,-1 0 0 0 0,2 0 0 0 0,-1 0 1 0 0,1 1-1 0 0,0-1 0 0 0,4-10 0 0 0,-5 17-1065 0 0,-1 0 1 0 0,0 0-1 0 0,0-1 0 0 0,0 1 0 0 0,0 0 1 0 0,0 0-1 0 0,0 0 0 0 0,0-1 1 0 0,0 1-1 0 0,0 0 0 0 0,1 0 0 0 0,-1 0 1 0 0,0-1-1 0 0,0 1 0 0 0,0 0 1 0 0,0 0-1 0 0,0-1 0 0 0,0 1 1 0 0,0 0-1 0 0,0 0 0 0 0,-1 0 0 0 0,1-1 1 0 0,0 1-1 0 0,0 0 0 0 0,0 0 1 0 0,0-1-1 0 0,0 1 0 0 0,0 0 1 0 0,0 0-1 0 0,0 0 0 0 0,-1 0 0 0 0,1-1 1 0 0,0 1-1 0 0,0 0 0 0 0,0 0 1 0 0,0 0-1 0 0,-1 0 0 0 0,1-1 1 0 0,0 1-1 0 0,0 0 0 0 0,0 0 0 0 0,0 0 1 0 0,-1 0-1 0 0,1 0 0 0 0,0 0 1 0 0,0 0-1 0 0,-1 0 0 0 0,1 0 0 0 0,0 0 1 0 0,0 0-1 0 0,-1 0 0 0 0,-18 2 1931 0 0,-20 13 142 0 0,-36 31-586 0 0,51-26-1261 0 0,0 0 0 0 0,-27 30 1 0 0,-34 56-259 0 0,34-32-32 0 0,12-12-362 0 0,3 2 1 0 0,-49 123-1 0 0,36-54-1672 0 0,19-45-605 0 0,26-74 1451 0 0,0 0 0 0 0,1 0 0 0 0,0 1 0 0 0,1-1 0 0 0,1 1 0 0 0,0-1 0 0 0,2 18 0 0 0,5 0-2084 0 0,-1-16 1641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8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10 1352 0 0,'-2'2'559'0'0,"0"-1"-1"0"0,0 1 1 0 0,0 0-1 0 0,1 0 1 0 0,-1 0-1 0 0,1-1 1 0 0,-1 2-1 0 0,1-1 1 0 0,0 0-1 0 0,-1 0 1 0 0,1 0 0 0 0,0 1-1 0 0,1-1 1 0 0,-1 0-1 0 0,-1 4 1 0 0,-9 45 1803 0 0,9-40-1666 0 0,-4 36 283 0 0,3 0-1 0 0,1 1 1 0 0,3-1-1 0 0,8 64 1 0 0,-2-15-526 0 0,-5-68-378 0 0,1-1 0 0 0,9 34 0 0 0,-10-51-63 0 0,1 0 1 0 0,0 0 0 0 0,1-1-1 0 0,0 1 1 0 0,0-1-1 0 0,1 0 1 0 0,0 0-1 0 0,1 0 1 0 0,8 10-1 0 0,-11-16-6 0 0,0 0-1 0 0,0-1 1 0 0,0 1 0 0 0,0-1 0 0 0,1 0-1 0 0,-1 0 1 0 0,1 0 0 0 0,-1 0-1 0 0,1 0 1 0 0,0-1 0 0 0,-1 0 0 0 0,1 0-1 0 0,0 0 1 0 0,0 0 0 0 0,0 0-1 0 0,7 0 1 0 0,-5-2-4 0 0,1 1-1 0 0,0-1 1 0 0,0 0-1 0 0,-1-1 1 0 0,1 1-1 0 0,0-1 1 0 0,-1-1-1 0 0,0 1 1 0 0,8-5-1 0 0,40-29-31 0 0,-44 27 13 0 0,-1 0 0 0 0,0 0-1 0 0,0 0 1 0 0,13-21-1 0 0,-11 10 8 0 0,0-1 0 0 0,-2 0 0 0 0,0 0 0 0 0,-2-1-1 0 0,0 0 1 0 0,-1 0 0 0 0,-2-1 0 0 0,0 1 0 0 0,1-39-1 0 0,-4 32 15 0 0,-2 0-1 0 0,-1-1 0 0 0,-9-45 0 0 0,6 50 0 0 0,-2 0 0 0 0,-10-25-1 0 0,14 43 4 0 0,0 0 0 0 0,-1 0 1 0 0,0 0-1 0 0,0 1 0 0 0,0-1 0 0 0,-1 1 0 0 0,0 0 0 0 0,0 0 1 0 0,-1 1-1 0 0,1 0 0 0 0,-1 0 0 0 0,-1 0 0 0 0,1 0 0 0 0,0 1 1 0 0,-1 0-1 0 0,0 1 0 0 0,0-1 0 0 0,-8-2 0 0 0,8 4-46 0 0,0 0 1 0 0,1 1-1 0 0,-1 0 0 0 0,0 0 0 0 0,0 0 0 0 0,0 1 1 0 0,0 0-1 0 0,0 0 0 0 0,0 1 0 0 0,0 0 1 0 0,-13 3-1 0 0,13-2-168 0 0,0 1 0 0 0,1 0 1 0 0,0-1-1 0 0,0 2 1 0 0,0-1-1 0 0,0 1 0 0 0,-8 7 1 0 0,-18 25-1810 0 0,29-34 1699 0 0,1 1 0 0 0,0-1 1 0 0,0 1-1 0 0,1 0 0 0 0,-1 0 0 0 0,0 0 1 0 0,1 0-1 0 0,0 0 0 0 0,0 0 1 0 0,0 0-1 0 0,0 0 0 0 0,0 0 0 0 0,0 1 1 0 0,1-1-1 0 0,0 0 0 0 0,0 0 1 0 0,0 1-1 0 0,0-1 0 0 0,0 0 0 0 0,0 1 1 0 0,1-1-1 0 0,0 0 0 0 0,-1 0 1 0 0,1 0-1 0 0,1 0 0 0 0,-1 0 0 0 0,0 0 1 0 0,1 0-1 0 0,-1 0 0 0 0,1 0 1 0 0,0 0-1 0 0,0-1 0 0 0,0 1 0 0 0,0-1 1 0 0,1 1-1 0 0,-1-1 0 0 0,1 0 1 0 0,-1 0-1 0 0,4 2 0 0 0,9 7-996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76 132 0 0,'-24'-13'3968'0'0,"-7"-16"6324"0"0,15 13-4515 0 0,16 16-5956 0 0,0 0 0 0 0,0 0 0 0 0,0-1 0 0 0,-1 1 0 0 0,1 0 0 0 0,0-1 0 0 0,0 1 0 0 0,0 0 0 0 0,0-1 1 0 0,0 1-1 0 0,0 0 0 0 0,0-1 0 0 0,0 1 0 0 0,0 0 0 0 0,0-1 0 0 0,0 1 0 0 0,0 0 0 0 0,0-1 0 0 0,0 1 1 0 0,0 0-1 0 0,0-1 0 0 0,0 1 0 0 0,0 0 0 0 0,0-1 0 0 0,1 1 0 0 0,-1 0 0 0 0,0 0 0 0 0,0-1 0 0 0,0 1 1 0 0,1 0-1 0 0,-1 0 0 0 0,0-1 0 0 0,0 1 0 0 0,0 0 0 0 0,1 0 0 0 0,-1-1 0 0 0,0 1 0 0 0,1 0 0 0 0,-1 0 1 0 0,0 0-1 0 0,0 0 0 0 0,1-1 0 0 0,-1 1 0 0 0,0 0 0 0 0,1 0 0 0 0,-1 0 0 0 0,0 0 0 0 0,1 0 0 0 0,-1 0 1 0 0,0 0-1 0 0,1 0 0 0 0,-1 0 0 0 0,0 0 0 0 0,1 0 0 0 0,0 0 0 0 0,21-4-6927 0 0,-8 2 5162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5-26T02:52:19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87 146 612 0 0,'-8'-7'888'0'0,"-47"-48"6374"0"0,52 50-6153 0 0,-1 0 1 0 0,1 0 0 0 0,0 0-1 0 0,0-1 1 0 0,0 1-1 0 0,-1-8 1 0 0,4 12-984 0 0,0 0 0 0 0,0 0 1 0 0,0-1-1 0 0,0 1 0 0 0,1 0 1 0 0,-1 0-1 0 0,0 0 0 0 0,1-1 0 0 0,-1 1 1 0 0,1 0-1 0 0,0 0 0 0 0,-1 0 1 0 0,1 0-1 0 0,0 0 0 0 0,0 0 1 0 0,-1 0-1 0 0,1 0 0 0 0,0 0 0 0 0,0 0 1 0 0,0 1-1 0 0,0-1 0 0 0,0 0 1 0 0,0 1-1 0 0,0-1 0 0 0,1 0 0 0 0,-1 1 1 0 0,0 0-1 0 0,0-1 0 0 0,0 1 1 0 0,1 0-1 0 0,-1-1 0 0 0,2 1 1 0 0,39-10 293 0 0,-35 9-391 0 0,0 0 0 0 0,0 1 0 0 0,0 0 0 0 0,-1 0 1 0 0,1 1-1 0 0,0 0 0 0 0,12 3 0 0 0,-14-2-29 0 0,0 0 0 0 0,1 0 0 0 0,-1 1-1 0 0,-1 0 1 0 0,1-1 0 0 0,0 2 0 0 0,-1-1 0 0 0,1 0-1 0 0,-1 1 1 0 0,0 0 0 0 0,0 0 0 0 0,-1 0 0 0 0,5 7-1 0 0,-1 0-29 0 0,-1 0 0 0 0,0 1 0 0 0,-1 0 0 0 0,-1 1 0 0 0,0-1-1 0 0,0 1 1 0 0,-1-1 0 0 0,-1 1 0 0 0,2 24 0 0 0,-3-14-24 0 0,-1-1 0 0 0,-2 0 0 0 0,0 1 0 0 0,-1-1 1 0 0,-1 0-1 0 0,-1 0 0 0 0,-1 0 0 0 0,-1-1 0 0 0,-13 29 0 0 0,4-18 10 0 0,-1 0 0 0 0,-2 0 0 0 0,-1-2 0 0 0,-46 54 0 0 0,66-84 45 0 0,0 0 0 0 0,0 0 1 0 0,0 0-1 0 0,0 0 0 0 0,1 0 0 0 0,-1 0 0 0 0,0 0 0 0 0,0 0 0 0 0,0 0 1 0 0,0 0-1 0 0,1 0 0 0 0,-1 0 0 0 0,0 0 0 0 0,0 0 0 0 0,0 0 0 0 0,0 0 1 0 0,1 1-1 0 0,-1-1 0 0 0,0 0 0 0 0,0 0 0 0 0,0 0 0 0 0,0 0 0 0 0,0 0 1 0 0,0 0-1 0 0,1 0 0 0 0,-1 0 0 0 0,0 1 0 0 0,0-1 0 0 0,0 0 0 0 0,0 0 1 0 0,0 0-1 0 0,0 0 0 0 0,0 0 0 0 0,0 1 0 0 0,0-1 0 0 0,0 0 0 0 0,0 0 1 0 0,1 0-1 0 0,-1 0 0 0 0,0 1 0 0 0,0-1 0 0 0,0 0 0 0 0,0 0 0 0 0,0 0 1 0 0,0 0-1 0 0,0 0 0 0 0,0 1 0 0 0,-1-1 0 0 0,1 0 0 0 0,0 0 0 0 0,0 0 0 0 0,0 0 1 0 0,0 1-1 0 0,0-1 0 0 0,0 0 0 0 0,0 0 0 0 0,0 0 0 0 0,0 0 0 0 0,0 0 1 0 0,0 0-1 0 0,-1 1 0 0 0,1-1 0 0 0,0 0 0 0 0,0 0 0 0 0,0 0 0 0 0,0 0 1 0 0,0 0-1 0 0,-1 0 0 0 0,24-3 8 0 0,27-12-53 0 0,17-17-270 0 0,103-41-1490 0 0,-137 62-1566 0 0,53-11 0 0 0,-79 21 2526 0 0,-1 0 1 0 0,1-1-1 0 0,-1 0 1 0 0,1 0-1 0 0,-1-1 0 0 0,0 1 1 0 0,0-2-1 0 0,0 1 1 0 0,0 0-1 0 0,9-8 1 0 0,-5-1-559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6E809-00D0-4603-98F5-E34CE0868AA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9D808-420F-4966-B076-4AE0FEBA6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91CF-2B4A-A9E4-758C-5703D197F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93752-6145-90A7-B837-849DB5724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C7DE9-0316-015D-70A3-EF291686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2EC4-C5BD-465A-A7B0-226A032079AC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F1ABA-8577-BB50-4D66-C346C071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6DAB3-8D2F-CAEA-80A5-1275D2FEA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1558-CF52-DA61-68C5-3E8BA9DB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D7B54-3A31-3A15-8817-24F8CA44E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807AF-F237-C3E6-C70B-42881DEF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C723-73D7-4CE5-BD78-150B0B7147FC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6C4A3-39E9-BD62-92CE-DC0FA949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4D4AC-0655-5023-4EE6-A053E302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8388E-A55A-A3BD-4F9A-0DE57FDDC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FB183-BD10-D159-0C01-1A7B64298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39D8-F223-A74B-D91B-B163B895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0CF42-93D4-4896-96C2-CC8BEFA9CE9E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D2CAA-8C25-D3F4-FA79-CA1C6F18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FFF0B-1080-B8F0-7F5A-34CEE23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5169-FA97-66ED-71E7-E2256EB3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F03E4-82AB-1D03-78A6-285BDDA54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1E0A6-991B-DB0B-B4E5-E02B8EF9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9F82-B115-4ED7-BF1C-9D00680C18CA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12BB-F42F-6BB3-2D2A-17614B9D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3ECB6-9E54-83A7-67DC-92627641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D022-31CA-F7BE-F7BB-94A8E278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3A3E2-B6F7-F31A-66F3-84B44680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90DBF-C238-280B-62FB-6E466010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734D-7828-47E3-8D7A-15753999A39D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E5D4-7459-1352-1A4C-436CC045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EA92C-DD35-91A2-16BC-F263A5C0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FDDF-6375-0C69-0BDB-07ABAE48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00F19-FA13-BDAA-36A9-CB126AB9E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6E827-DA46-E142-90AD-A679AE4DF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1607C-0403-E629-7F9E-075EA75B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BC74A-AFD9-4D89-84E6-0A18820F2C2D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0E76A-3AB6-B104-49DB-6B0ECAD3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1122F-C4F9-1205-DBF8-8ABA02EF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AFCAA-A629-525E-30B1-A44F616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ED602-0122-7104-87D7-542455060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BDC3-669D-92C6-085A-6C37EFFA8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297BB-2197-C3D6-93CA-8B262C00B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A4B96-5426-47D8-BE91-5DE2D4C90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3FC49-4206-555E-ECD9-56579EF6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EF3A-3157-413B-AE17-314174A6C86E}" type="datetime1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99FC1-46FA-F339-1CAD-4C9E4428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3D025-0B1F-56E7-23EC-132B5709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BDEF-1914-6389-691A-3A277F89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D8B2F-8F02-97A1-1DBD-0E81E47B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6768B-1995-4F55-8F6E-99C33DBF7968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D0DFA-FE01-D9B8-BE0D-20441E5B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5491F-6573-A186-89C9-A0E1F4CF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9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06355-E85F-AB4A-A54F-9EFA1ED3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BDB8-BA0A-480B-BB15-AFD441D8F3DA}" type="datetime1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4F10C-63E5-E1BA-BDE0-F60EB9D0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C9AE6-5ADF-DB29-079B-71A54755C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05DF-E6CD-5B32-027C-EF360DDA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9494A-3DF2-2D4B-B86E-A770EF49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1AEB7-77DD-58A7-342A-B29C2D9C3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1BAF1-AA91-A053-6484-217B0DC1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9F61-D515-4467-92A7-9EC5AD13ED39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C5E66-E616-C85D-4EE5-33B05C37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D9B06-FBC3-95DE-F5FA-DC056D3A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5CFB-9057-C303-F1A4-0F2A67C5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BF72D-4D8D-1A6C-B68F-7BC1379D5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0200D-DCA8-E7E1-788C-6C3FD878F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C0542-AD30-AAAD-2230-19640E23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16E2-D918-4E51-8993-46C631E8C30E}" type="datetime1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A14D9-F77B-D07C-B9A8-48320E19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58E2F-4D4E-7341-0467-3669AD64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253AC-D0F5-9121-7F47-F09BDF96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CD395-9015-D2FF-1669-DF51566EF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D55F3-B361-B58B-C026-8690B7DA2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630EC-8DDA-4FDE-969F-D435AE0E88DD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73FA0-04D4-0409-7DAA-727833973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3A857-0627-C8B0-01BB-0CAD41396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66D89F-4178-4F05-91C5-FFD14FA8E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.xml"/><Relationship Id="rId18" Type="http://schemas.openxmlformats.org/officeDocument/2006/relationships/image" Target="../media/image117.png"/><Relationship Id="rId26" Type="http://schemas.openxmlformats.org/officeDocument/2006/relationships/image" Target="../media/image121.png"/><Relationship Id="rId39" Type="http://schemas.openxmlformats.org/officeDocument/2006/relationships/customXml" Target="../ink/ink162.xml"/><Relationship Id="rId3" Type="http://schemas.openxmlformats.org/officeDocument/2006/relationships/customXml" Target="../ink/ink144.xml"/><Relationship Id="rId21" Type="http://schemas.openxmlformats.org/officeDocument/2006/relationships/customXml" Target="../ink/ink153.xml"/><Relationship Id="rId34" Type="http://schemas.openxmlformats.org/officeDocument/2006/relationships/image" Target="../media/image125.png"/><Relationship Id="rId42" Type="http://schemas.openxmlformats.org/officeDocument/2006/relationships/image" Target="../media/image129.png"/><Relationship Id="rId47" Type="http://schemas.openxmlformats.org/officeDocument/2006/relationships/customXml" Target="../ink/ink166.xml"/><Relationship Id="rId50" Type="http://schemas.openxmlformats.org/officeDocument/2006/relationships/image" Target="../media/image133.png"/><Relationship Id="rId7" Type="http://schemas.openxmlformats.org/officeDocument/2006/relationships/customXml" Target="../ink/ink146.xml"/><Relationship Id="rId12" Type="http://schemas.openxmlformats.org/officeDocument/2006/relationships/image" Target="../media/image114.png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38" Type="http://schemas.openxmlformats.org/officeDocument/2006/relationships/image" Target="../media/image127.png"/><Relationship Id="rId46" Type="http://schemas.openxmlformats.org/officeDocument/2006/relationships/image" Target="../media/image131.png"/><Relationship Id="rId2" Type="http://schemas.openxmlformats.org/officeDocument/2006/relationships/image" Target="../media/image109.png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29" Type="http://schemas.openxmlformats.org/officeDocument/2006/relationships/customXml" Target="../ink/ink157.xml"/><Relationship Id="rId41" Type="http://schemas.openxmlformats.org/officeDocument/2006/relationships/customXml" Target="../ink/ink163.xml"/><Relationship Id="rId54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customXml" Target="../ink/ink148.xml"/><Relationship Id="rId24" Type="http://schemas.openxmlformats.org/officeDocument/2006/relationships/image" Target="../media/image120.png"/><Relationship Id="rId32" Type="http://schemas.openxmlformats.org/officeDocument/2006/relationships/image" Target="../media/image124.png"/><Relationship Id="rId37" Type="http://schemas.openxmlformats.org/officeDocument/2006/relationships/customXml" Target="../ink/ink161.xml"/><Relationship Id="rId40" Type="http://schemas.openxmlformats.org/officeDocument/2006/relationships/image" Target="../media/image128.png"/><Relationship Id="rId45" Type="http://schemas.openxmlformats.org/officeDocument/2006/relationships/customXml" Target="../ink/ink165.xml"/><Relationship Id="rId53" Type="http://schemas.openxmlformats.org/officeDocument/2006/relationships/customXml" Target="../ink/ink169.xml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22.png"/><Relationship Id="rId36" Type="http://schemas.openxmlformats.org/officeDocument/2006/relationships/image" Target="../media/image126.png"/><Relationship Id="rId49" Type="http://schemas.openxmlformats.org/officeDocument/2006/relationships/customXml" Target="../ink/ink167.xml"/><Relationship Id="rId10" Type="http://schemas.openxmlformats.org/officeDocument/2006/relationships/image" Target="../media/image113.png"/><Relationship Id="rId19" Type="http://schemas.openxmlformats.org/officeDocument/2006/relationships/customXml" Target="../ink/ink152.xml"/><Relationship Id="rId31" Type="http://schemas.openxmlformats.org/officeDocument/2006/relationships/customXml" Target="../ink/ink158.xml"/><Relationship Id="rId44" Type="http://schemas.openxmlformats.org/officeDocument/2006/relationships/image" Target="../media/image130.png"/><Relationship Id="rId52" Type="http://schemas.openxmlformats.org/officeDocument/2006/relationships/image" Target="../media/image134.png"/><Relationship Id="rId4" Type="http://schemas.openxmlformats.org/officeDocument/2006/relationships/image" Target="../media/image110.png"/><Relationship Id="rId9" Type="http://schemas.openxmlformats.org/officeDocument/2006/relationships/customXml" Target="../ink/ink147.xml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Relationship Id="rId27" Type="http://schemas.openxmlformats.org/officeDocument/2006/relationships/customXml" Target="../ink/ink156.xml"/><Relationship Id="rId30" Type="http://schemas.openxmlformats.org/officeDocument/2006/relationships/image" Target="../media/image123.png"/><Relationship Id="rId35" Type="http://schemas.openxmlformats.org/officeDocument/2006/relationships/customXml" Target="../ink/ink160.xml"/><Relationship Id="rId43" Type="http://schemas.openxmlformats.org/officeDocument/2006/relationships/customXml" Target="../ink/ink164.xml"/><Relationship Id="rId48" Type="http://schemas.openxmlformats.org/officeDocument/2006/relationships/image" Target="../media/image132.png"/><Relationship Id="rId8" Type="http://schemas.openxmlformats.org/officeDocument/2006/relationships/image" Target="../media/image112.png"/><Relationship Id="rId51" Type="http://schemas.openxmlformats.org/officeDocument/2006/relationships/customXml" Target="../ink/ink16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8.png"/><Relationship Id="rId117" Type="http://schemas.openxmlformats.org/officeDocument/2006/relationships/customXml" Target="../ink/ink227.xml"/><Relationship Id="rId21" Type="http://schemas.openxmlformats.org/officeDocument/2006/relationships/customXml" Target="../ink/ink179.xml"/><Relationship Id="rId42" Type="http://schemas.openxmlformats.org/officeDocument/2006/relationships/image" Target="../media/image156.png"/><Relationship Id="rId47" Type="http://schemas.openxmlformats.org/officeDocument/2006/relationships/customXml" Target="../ink/ink192.xml"/><Relationship Id="rId63" Type="http://schemas.openxmlformats.org/officeDocument/2006/relationships/customXml" Target="../ink/ink200.xml"/><Relationship Id="rId68" Type="http://schemas.openxmlformats.org/officeDocument/2006/relationships/image" Target="../media/image169.png"/><Relationship Id="rId84" Type="http://schemas.openxmlformats.org/officeDocument/2006/relationships/image" Target="../media/image177.png"/><Relationship Id="rId89" Type="http://schemas.openxmlformats.org/officeDocument/2006/relationships/customXml" Target="../ink/ink213.xml"/><Relationship Id="rId112" Type="http://schemas.openxmlformats.org/officeDocument/2006/relationships/image" Target="../media/image191.png"/><Relationship Id="rId16" Type="http://schemas.openxmlformats.org/officeDocument/2006/relationships/image" Target="../media/image143.png"/><Relationship Id="rId107" Type="http://schemas.openxmlformats.org/officeDocument/2006/relationships/customXml" Target="../ink/ink222.xml"/><Relationship Id="rId11" Type="http://schemas.openxmlformats.org/officeDocument/2006/relationships/customXml" Target="../ink/ink174.xml"/><Relationship Id="rId32" Type="http://schemas.openxmlformats.org/officeDocument/2006/relationships/image" Target="../media/image151.png"/><Relationship Id="rId37" Type="http://schemas.openxmlformats.org/officeDocument/2006/relationships/customXml" Target="../ink/ink187.xml"/><Relationship Id="rId53" Type="http://schemas.openxmlformats.org/officeDocument/2006/relationships/customXml" Target="../ink/ink195.xml"/><Relationship Id="rId58" Type="http://schemas.openxmlformats.org/officeDocument/2006/relationships/image" Target="../media/image164.png"/><Relationship Id="rId74" Type="http://schemas.openxmlformats.org/officeDocument/2006/relationships/image" Target="../media/image172.png"/><Relationship Id="rId79" Type="http://schemas.openxmlformats.org/officeDocument/2006/relationships/customXml" Target="../ink/ink208.xml"/><Relationship Id="rId102" Type="http://schemas.openxmlformats.org/officeDocument/2006/relationships/image" Target="../media/image186.png"/><Relationship Id="rId123" Type="http://schemas.openxmlformats.org/officeDocument/2006/relationships/customXml" Target="../ink/ink230.xml"/><Relationship Id="rId128" Type="http://schemas.openxmlformats.org/officeDocument/2006/relationships/image" Target="../media/image199.png"/><Relationship Id="rId5" Type="http://schemas.openxmlformats.org/officeDocument/2006/relationships/customXml" Target="../ink/ink171.xml"/><Relationship Id="rId90" Type="http://schemas.openxmlformats.org/officeDocument/2006/relationships/image" Target="../media/image180.png"/><Relationship Id="rId95" Type="http://schemas.openxmlformats.org/officeDocument/2006/relationships/customXml" Target="../ink/ink216.xml"/><Relationship Id="rId19" Type="http://schemas.openxmlformats.org/officeDocument/2006/relationships/customXml" Target="../ink/ink178.xml"/><Relationship Id="rId14" Type="http://schemas.openxmlformats.org/officeDocument/2006/relationships/image" Target="../media/image142.png"/><Relationship Id="rId22" Type="http://schemas.openxmlformats.org/officeDocument/2006/relationships/image" Target="../media/image146.png"/><Relationship Id="rId27" Type="http://schemas.openxmlformats.org/officeDocument/2006/relationships/customXml" Target="../ink/ink182.xml"/><Relationship Id="rId30" Type="http://schemas.openxmlformats.org/officeDocument/2006/relationships/image" Target="../media/image150.png"/><Relationship Id="rId35" Type="http://schemas.openxmlformats.org/officeDocument/2006/relationships/customXml" Target="../ink/ink186.xml"/><Relationship Id="rId43" Type="http://schemas.openxmlformats.org/officeDocument/2006/relationships/customXml" Target="../ink/ink190.xml"/><Relationship Id="rId48" Type="http://schemas.openxmlformats.org/officeDocument/2006/relationships/image" Target="../media/image159.png"/><Relationship Id="rId56" Type="http://schemas.openxmlformats.org/officeDocument/2006/relationships/image" Target="../media/image163.png"/><Relationship Id="rId64" Type="http://schemas.openxmlformats.org/officeDocument/2006/relationships/image" Target="../media/image167.png"/><Relationship Id="rId69" Type="http://schemas.openxmlformats.org/officeDocument/2006/relationships/customXml" Target="../ink/ink203.xml"/><Relationship Id="rId77" Type="http://schemas.openxmlformats.org/officeDocument/2006/relationships/customXml" Target="../ink/ink207.xml"/><Relationship Id="rId100" Type="http://schemas.openxmlformats.org/officeDocument/2006/relationships/image" Target="../media/image185.png"/><Relationship Id="rId105" Type="http://schemas.openxmlformats.org/officeDocument/2006/relationships/customXml" Target="../ink/ink221.xml"/><Relationship Id="rId113" Type="http://schemas.openxmlformats.org/officeDocument/2006/relationships/customXml" Target="../ink/ink225.xml"/><Relationship Id="rId118" Type="http://schemas.openxmlformats.org/officeDocument/2006/relationships/image" Target="../media/image194.png"/><Relationship Id="rId126" Type="http://schemas.openxmlformats.org/officeDocument/2006/relationships/image" Target="../media/image198.png"/><Relationship Id="rId8" Type="http://schemas.openxmlformats.org/officeDocument/2006/relationships/image" Target="../media/image139.png"/><Relationship Id="rId51" Type="http://schemas.openxmlformats.org/officeDocument/2006/relationships/customXml" Target="../ink/ink194.xml"/><Relationship Id="rId72" Type="http://schemas.openxmlformats.org/officeDocument/2006/relationships/image" Target="../media/image171.png"/><Relationship Id="rId80" Type="http://schemas.openxmlformats.org/officeDocument/2006/relationships/image" Target="../media/image175.png"/><Relationship Id="rId85" Type="http://schemas.openxmlformats.org/officeDocument/2006/relationships/customXml" Target="../ink/ink211.xml"/><Relationship Id="rId93" Type="http://schemas.openxmlformats.org/officeDocument/2006/relationships/customXml" Target="../ink/ink215.xml"/><Relationship Id="rId98" Type="http://schemas.openxmlformats.org/officeDocument/2006/relationships/image" Target="../media/image184.png"/><Relationship Id="rId121" Type="http://schemas.openxmlformats.org/officeDocument/2006/relationships/customXml" Target="../ink/ink229.xml"/><Relationship Id="rId3" Type="http://schemas.openxmlformats.org/officeDocument/2006/relationships/customXml" Target="../ink/ink170.xml"/><Relationship Id="rId12" Type="http://schemas.openxmlformats.org/officeDocument/2006/relationships/image" Target="../media/image141.png"/><Relationship Id="rId17" Type="http://schemas.openxmlformats.org/officeDocument/2006/relationships/customXml" Target="../ink/ink177.xml"/><Relationship Id="rId25" Type="http://schemas.openxmlformats.org/officeDocument/2006/relationships/customXml" Target="../ink/ink181.xml"/><Relationship Id="rId33" Type="http://schemas.openxmlformats.org/officeDocument/2006/relationships/customXml" Target="../ink/ink185.xml"/><Relationship Id="rId38" Type="http://schemas.openxmlformats.org/officeDocument/2006/relationships/image" Target="../media/image154.png"/><Relationship Id="rId46" Type="http://schemas.openxmlformats.org/officeDocument/2006/relationships/image" Target="../media/image158.png"/><Relationship Id="rId59" Type="http://schemas.openxmlformats.org/officeDocument/2006/relationships/customXml" Target="../ink/ink198.xml"/><Relationship Id="rId67" Type="http://schemas.openxmlformats.org/officeDocument/2006/relationships/customXml" Target="../ink/ink202.xml"/><Relationship Id="rId103" Type="http://schemas.openxmlformats.org/officeDocument/2006/relationships/customXml" Target="../ink/ink220.xml"/><Relationship Id="rId108" Type="http://schemas.openxmlformats.org/officeDocument/2006/relationships/image" Target="../media/image189.png"/><Relationship Id="rId116" Type="http://schemas.openxmlformats.org/officeDocument/2006/relationships/image" Target="../media/image193.png"/><Relationship Id="rId124" Type="http://schemas.openxmlformats.org/officeDocument/2006/relationships/image" Target="../media/image197.png"/><Relationship Id="rId20" Type="http://schemas.openxmlformats.org/officeDocument/2006/relationships/image" Target="../media/image145.png"/><Relationship Id="rId41" Type="http://schemas.openxmlformats.org/officeDocument/2006/relationships/customXml" Target="../ink/ink189.xml"/><Relationship Id="rId54" Type="http://schemas.openxmlformats.org/officeDocument/2006/relationships/image" Target="../media/image162.png"/><Relationship Id="rId62" Type="http://schemas.openxmlformats.org/officeDocument/2006/relationships/image" Target="../media/image166.png"/><Relationship Id="rId70" Type="http://schemas.openxmlformats.org/officeDocument/2006/relationships/image" Target="../media/image170.png"/><Relationship Id="rId75" Type="http://schemas.openxmlformats.org/officeDocument/2006/relationships/customXml" Target="../ink/ink206.xml"/><Relationship Id="rId83" Type="http://schemas.openxmlformats.org/officeDocument/2006/relationships/customXml" Target="../ink/ink210.xml"/><Relationship Id="rId88" Type="http://schemas.openxmlformats.org/officeDocument/2006/relationships/image" Target="../media/image179.png"/><Relationship Id="rId91" Type="http://schemas.openxmlformats.org/officeDocument/2006/relationships/customXml" Target="../ink/ink214.xml"/><Relationship Id="rId96" Type="http://schemas.openxmlformats.org/officeDocument/2006/relationships/image" Target="../media/image183.png"/><Relationship Id="rId111" Type="http://schemas.openxmlformats.org/officeDocument/2006/relationships/customXml" Target="../ink/ink2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5" Type="http://schemas.openxmlformats.org/officeDocument/2006/relationships/customXml" Target="../ink/ink176.xml"/><Relationship Id="rId23" Type="http://schemas.openxmlformats.org/officeDocument/2006/relationships/customXml" Target="../ink/ink180.xml"/><Relationship Id="rId28" Type="http://schemas.openxmlformats.org/officeDocument/2006/relationships/image" Target="../media/image149.png"/><Relationship Id="rId36" Type="http://schemas.openxmlformats.org/officeDocument/2006/relationships/image" Target="../media/image153.png"/><Relationship Id="rId49" Type="http://schemas.openxmlformats.org/officeDocument/2006/relationships/customXml" Target="../ink/ink193.xml"/><Relationship Id="rId57" Type="http://schemas.openxmlformats.org/officeDocument/2006/relationships/customXml" Target="../ink/ink197.xml"/><Relationship Id="rId106" Type="http://schemas.openxmlformats.org/officeDocument/2006/relationships/image" Target="../media/image188.png"/><Relationship Id="rId114" Type="http://schemas.openxmlformats.org/officeDocument/2006/relationships/image" Target="../media/image192.png"/><Relationship Id="rId119" Type="http://schemas.openxmlformats.org/officeDocument/2006/relationships/customXml" Target="../ink/ink228.xml"/><Relationship Id="rId127" Type="http://schemas.openxmlformats.org/officeDocument/2006/relationships/customXml" Target="../ink/ink232.xml"/><Relationship Id="rId10" Type="http://schemas.openxmlformats.org/officeDocument/2006/relationships/image" Target="../media/image140.png"/><Relationship Id="rId31" Type="http://schemas.openxmlformats.org/officeDocument/2006/relationships/customXml" Target="../ink/ink184.xml"/><Relationship Id="rId44" Type="http://schemas.openxmlformats.org/officeDocument/2006/relationships/image" Target="../media/image157.png"/><Relationship Id="rId52" Type="http://schemas.openxmlformats.org/officeDocument/2006/relationships/image" Target="../media/image161.png"/><Relationship Id="rId60" Type="http://schemas.openxmlformats.org/officeDocument/2006/relationships/image" Target="../media/image165.png"/><Relationship Id="rId65" Type="http://schemas.openxmlformats.org/officeDocument/2006/relationships/customXml" Target="../ink/ink201.xml"/><Relationship Id="rId73" Type="http://schemas.openxmlformats.org/officeDocument/2006/relationships/customXml" Target="../ink/ink205.xml"/><Relationship Id="rId78" Type="http://schemas.openxmlformats.org/officeDocument/2006/relationships/image" Target="../media/image174.png"/><Relationship Id="rId81" Type="http://schemas.openxmlformats.org/officeDocument/2006/relationships/customXml" Target="../ink/ink209.xml"/><Relationship Id="rId86" Type="http://schemas.openxmlformats.org/officeDocument/2006/relationships/image" Target="../media/image178.png"/><Relationship Id="rId94" Type="http://schemas.openxmlformats.org/officeDocument/2006/relationships/image" Target="../media/image182.png"/><Relationship Id="rId99" Type="http://schemas.openxmlformats.org/officeDocument/2006/relationships/customXml" Target="../ink/ink218.xml"/><Relationship Id="rId101" Type="http://schemas.openxmlformats.org/officeDocument/2006/relationships/customXml" Target="../ink/ink219.xml"/><Relationship Id="rId122" Type="http://schemas.openxmlformats.org/officeDocument/2006/relationships/image" Target="../media/image196.png"/><Relationship Id="rId4" Type="http://schemas.openxmlformats.org/officeDocument/2006/relationships/image" Target="../media/image137.png"/><Relationship Id="rId9" Type="http://schemas.openxmlformats.org/officeDocument/2006/relationships/customXml" Target="../ink/ink173.xml"/><Relationship Id="rId13" Type="http://schemas.openxmlformats.org/officeDocument/2006/relationships/customXml" Target="../ink/ink175.xml"/><Relationship Id="rId18" Type="http://schemas.openxmlformats.org/officeDocument/2006/relationships/image" Target="../media/image144.png"/><Relationship Id="rId39" Type="http://schemas.openxmlformats.org/officeDocument/2006/relationships/customXml" Target="../ink/ink188.xml"/><Relationship Id="rId109" Type="http://schemas.openxmlformats.org/officeDocument/2006/relationships/customXml" Target="../ink/ink223.xml"/><Relationship Id="rId34" Type="http://schemas.openxmlformats.org/officeDocument/2006/relationships/image" Target="../media/image152.png"/><Relationship Id="rId50" Type="http://schemas.openxmlformats.org/officeDocument/2006/relationships/image" Target="../media/image160.png"/><Relationship Id="rId55" Type="http://schemas.openxmlformats.org/officeDocument/2006/relationships/customXml" Target="../ink/ink196.xml"/><Relationship Id="rId76" Type="http://schemas.openxmlformats.org/officeDocument/2006/relationships/image" Target="../media/image173.png"/><Relationship Id="rId97" Type="http://schemas.openxmlformats.org/officeDocument/2006/relationships/customXml" Target="../ink/ink217.xml"/><Relationship Id="rId104" Type="http://schemas.openxmlformats.org/officeDocument/2006/relationships/image" Target="../media/image187.png"/><Relationship Id="rId120" Type="http://schemas.openxmlformats.org/officeDocument/2006/relationships/image" Target="../media/image195.png"/><Relationship Id="rId125" Type="http://schemas.openxmlformats.org/officeDocument/2006/relationships/customXml" Target="../ink/ink231.xml"/><Relationship Id="rId7" Type="http://schemas.openxmlformats.org/officeDocument/2006/relationships/customXml" Target="../ink/ink172.xml"/><Relationship Id="rId71" Type="http://schemas.openxmlformats.org/officeDocument/2006/relationships/customXml" Target="../ink/ink204.xml"/><Relationship Id="rId92" Type="http://schemas.openxmlformats.org/officeDocument/2006/relationships/image" Target="../media/image181.png"/><Relationship Id="rId2" Type="http://schemas.openxmlformats.org/officeDocument/2006/relationships/image" Target="../media/image136.png"/><Relationship Id="rId29" Type="http://schemas.openxmlformats.org/officeDocument/2006/relationships/customXml" Target="../ink/ink183.xml"/><Relationship Id="rId24" Type="http://schemas.openxmlformats.org/officeDocument/2006/relationships/image" Target="../media/image147.png"/><Relationship Id="rId40" Type="http://schemas.openxmlformats.org/officeDocument/2006/relationships/image" Target="../media/image155.png"/><Relationship Id="rId45" Type="http://schemas.openxmlformats.org/officeDocument/2006/relationships/customXml" Target="../ink/ink191.xml"/><Relationship Id="rId66" Type="http://schemas.openxmlformats.org/officeDocument/2006/relationships/image" Target="../media/image168.png"/><Relationship Id="rId87" Type="http://schemas.openxmlformats.org/officeDocument/2006/relationships/customXml" Target="../ink/ink212.xml"/><Relationship Id="rId110" Type="http://schemas.openxmlformats.org/officeDocument/2006/relationships/image" Target="../media/image190.png"/><Relationship Id="rId115" Type="http://schemas.openxmlformats.org/officeDocument/2006/relationships/customXml" Target="../ink/ink226.xml"/><Relationship Id="rId61" Type="http://schemas.openxmlformats.org/officeDocument/2006/relationships/customXml" Target="../ink/ink199.xml"/><Relationship Id="rId82" Type="http://schemas.openxmlformats.org/officeDocument/2006/relationships/image" Target="../media/image1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3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customXml" Target="../ink/ink234.xml"/><Relationship Id="rId4" Type="http://schemas.openxmlformats.org/officeDocument/2006/relationships/image" Target="../media/image20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5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customXml" Target="../ink/ink236.xml"/><Relationship Id="rId4" Type="http://schemas.openxmlformats.org/officeDocument/2006/relationships/image" Target="../media/image20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9.xml"/><Relationship Id="rId117" Type="http://schemas.openxmlformats.org/officeDocument/2006/relationships/image" Target="../media/image262.png"/><Relationship Id="rId21" Type="http://schemas.openxmlformats.org/officeDocument/2006/relationships/image" Target="../media/image214.png"/><Relationship Id="rId42" Type="http://schemas.openxmlformats.org/officeDocument/2006/relationships/customXml" Target="../ink/ink257.xml"/><Relationship Id="rId47" Type="http://schemas.openxmlformats.org/officeDocument/2006/relationships/image" Target="../media/image227.png"/><Relationship Id="rId63" Type="http://schemas.openxmlformats.org/officeDocument/2006/relationships/image" Target="../media/image235.png"/><Relationship Id="rId68" Type="http://schemas.openxmlformats.org/officeDocument/2006/relationships/customXml" Target="../ink/ink270.xml"/><Relationship Id="rId84" Type="http://schemas.openxmlformats.org/officeDocument/2006/relationships/customXml" Target="../ink/ink278.xml"/><Relationship Id="rId89" Type="http://schemas.openxmlformats.org/officeDocument/2006/relationships/image" Target="../media/image248.png"/><Relationship Id="rId112" Type="http://schemas.openxmlformats.org/officeDocument/2006/relationships/customXml" Target="../ink/ink292.xml"/><Relationship Id="rId133" Type="http://schemas.openxmlformats.org/officeDocument/2006/relationships/image" Target="../media/image270.png"/><Relationship Id="rId16" Type="http://schemas.openxmlformats.org/officeDocument/2006/relationships/customXml" Target="../ink/ink244.xml"/><Relationship Id="rId107" Type="http://schemas.openxmlformats.org/officeDocument/2006/relationships/image" Target="../media/image257.png"/><Relationship Id="rId11" Type="http://schemas.openxmlformats.org/officeDocument/2006/relationships/image" Target="../media/image209.png"/><Relationship Id="rId32" Type="http://schemas.openxmlformats.org/officeDocument/2006/relationships/customXml" Target="../ink/ink252.xml"/><Relationship Id="rId37" Type="http://schemas.openxmlformats.org/officeDocument/2006/relationships/image" Target="../media/image222.png"/><Relationship Id="rId53" Type="http://schemas.openxmlformats.org/officeDocument/2006/relationships/image" Target="../media/image230.png"/><Relationship Id="rId58" Type="http://schemas.openxmlformats.org/officeDocument/2006/relationships/customXml" Target="../ink/ink265.xml"/><Relationship Id="rId74" Type="http://schemas.openxmlformats.org/officeDocument/2006/relationships/customXml" Target="../ink/ink273.xml"/><Relationship Id="rId79" Type="http://schemas.openxmlformats.org/officeDocument/2006/relationships/image" Target="../media/image243.png"/><Relationship Id="rId102" Type="http://schemas.openxmlformats.org/officeDocument/2006/relationships/customXml" Target="../ink/ink287.xml"/><Relationship Id="rId123" Type="http://schemas.openxmlformats.org/officeDocument/2006/relationships/image" Target="../media/image265.png"/><Relationship Id="rId128" Type="http://schemas.openxmlformats.org/officeDocument/2006/relationships/customXml" Target="../ink/ink300.xml"/><Relationship Id="rId5" Type="http://schemas.openxmlformats.org/officeDocument/2006/relationships/image" Target="../media/image206.png"/><Relationship Id="rId90" Type="http://schemas.openxmlformats.org/officeDocument/2006/relationships/customXml" Target="../ink/ink281.xml"/><Relationship Id="rId95" Type="http://schemas.openxmlformats.org/officeDocument/2006/relationships/image" Target="../media/image251.png"/><Relationship Id="rId14" Type="http://schemas.openxmlformats.org/officeDocument/2006/relationships/customXml" Target="../ink/ink243.xml"/><Relationship Id="rId22" Type="http://schemas.openxmlformats.org/officeDocument/2006/relationships/customXml" Target="../ink/ink247.xml"/><Relationship Id="rId27" Type="http://schemas.openxmlformats.org/officeDocument/2006/relationships/image" Target="../media/image217.png"/><Relationship Id="rId30" Type="http://schemas.openxmlformats.org/officeDocument/2006/relationships/customXml" Target="../ink/ink251.xml"/><Relationship Id="rId35" Type="http://schemas.openxmlformats.org/officeDocument/2006/relationships/image" Target="../media/image221.png"/><Relationship Id="rId43" Type="http://schemas.openxmlformats.org/officeDocument/2006/relationships/image" Target="../media/image225.png"/><Relationship Id="rId48" Type="http://schemas.openxmlformats.org/officeDocument/2006/relationships/customXml" Target="../ink/ink260.xml"/><Relationship Id="rId56" Type="http://schemas.openxmlformats.org/officeDocument/2006/relationships/customXml" Target="../ink/ink264.xml"/><Relationship Id="rId64" Type="http://schemas.openxmlformats.org/officeDocument/2006/relationships/customXml" Target="../ink/ink268.xml"/><Relationship Id="rId69" Type="http://schemas.openxmlformats.org/officeDocument/2006/relationships/image" Target="../media/image238.png"/><Relationship Id="rId77" Type="http://schemas.openxmlformats.org/officeDocument/2006/relationships/image" Target="../media/image242.png"/><Relationship Id="rId100" Type="http://schemas.openxmlformats.org/officeDocument/2006/relationships/customXml" Target="../ink/ink286.xml"/><Relationship Id="rId105" Type="http://schemas.openxmlformats.org/officeDocument/2006/relationships/image" Target="../media/image256.png"/><Relationship Id="rId113" Type="http://schemas.openxmlformats.org/officeDocument/2006/relationships/image" Target="../media/image260.png"/><Relationship Id="rId118" Type="http://schemas.openxmlformats.org/officeDocument/2006/relationships/customXml" Target="../ink/ink295.xml"/><Relationship Id="rId126" Type="http://schemas.openxmlformats.org/officeDocument/2006/relationships/customXml" Target="../ink/ink299.xml"/><Relationship Id="rId8" Type="http://schemas.openxmlformats.org/officeDocument/2006/relationships/customXml" Target="../ink/ink240.xml"/><Relationship Id="rId51" Type="http://schemas.openxmlformats.org/officeDocument/2006/relationships/image" Target="../media/image229.png"/><Relationship Id="rId72" Type="http://schemas.openxmlformats.org/officeDocument/2006/relationships/customXml" Target="../ink/ink272.xml"/><Relationship Id="rId80" Type="http://schemas.openxmlformats.org/officeDocument/2006/relationships/customXml" Target="../ink/ink276.xml"/><Relationship Id="rId85" Type="http://schemas.openxmlformats.org/officeDocument/2006/relationships/image" Target="../media/image246.png"/><Relationship Id="rId93" Type="http://schemas.openxmlformats.org/officeDocument/2006/relationships/image" Target="../media/image250.png"/><Relationship Id="rId98" Type="http://schemas.openxmlformats.org/officeDocument/2006/relationships/customXml" Target="../ink/ink285.xml"/><Relationship Id="rId121" Type="http://schemas.openxmlformats.org/officeDocument/2006/relationships/image" Target="../media/image264.png"/><Relationship Id="rId3" Type="http://schemas.openxmlformats.org/officeDocument/2006/relationships/image" Target="../media/image205.png"/><Relationship Id="rId12" Type="http://schemas.openxmlformats.org/officeDocument/2006/relationships/customXml" Target="../ink/ink242.xml"/><Relationship Id="rId17" Type="http://schemas.openxmlformats.org/officeDocument/2006/relationships/image" Target="../media/image212.png"/><Relationship Id="rId25" Type="http://schemas.openxmlformats.org/officeDocument/2006/relationships/image" Target="../media/image216.png"/><Relationship Id="rId33" Type="http://schemas.openxmlformats.org/officeDocument/2006/relationships/image" Target="../media/image220.png"/><Relationship Id="rId38" Type="http://schemas.openxmlformats.org/officeDocument/2006/relationships/customXml" Target="../ink/ink255.xml"/><Relationship Id="rId46" Type="http://schemas.openxmlformats.org/officeDocument/2006/relationships/customXml" Target="../ink/ink259.xml"/><Relationship Id="rId59" Type="http://schemas.openxmlformats.org/officeDocument/2006/relationships/image" Target="../media/image233.png"/><Relationship Id="rId67" Type="http://schemas.openxmlformats.org/officeDocument/2006/relationships/image" Target="../media/image237.png"/><Relationship Id="rId103" Type="http://schemas.openxmlformats.org/officeDocument/2006/relationships/image" Target="../media/image255.png"/><Relationship Id="rId108" Type="http://schemas.openxmlformats.org/officeDocument/2006/relationships/customXml" Target="../ink/ink290.xml"/><Relationship Id="rId116" Type="http://schemas.openxmlformats.org/officeDocument/2006/relationships/customXml" Target="../ink/ink294.xml"/><Relationship Id="rId124" Type="http://schemas.openxmlformats.org/officeDocument/2006/relationships/customXml" Target="../ink/ink298.xml"/><Relationship Id="rId129" Type="http://schemas.openxmlformats.org/officeDocument/2006/relationships/image" Target="../media/image268.png"/><Relationship Id="rId20" Type="http://schemas.openxmlformats.org/officeDocument/2006/relationships/customXml" Target="../ink/ink246.xml"/><Relationship Id="rId41" Type="http://schemas.openxmlformats.org/officeDocument/2006/relationships/image" Target="../media/image224.png"/><Relationship Id="rId54" Type="http://schemas.openxmlformats.org/officeDocument/2006/relationships/customXml" Target="../ink/ink263.xml"/><Relationship Id="rId62" Type="http://schemas.openxmlformats.org/officeDocument/2006/relationships/customXml" Target="../ink/ink267.xml"/><Relationship Id="rId70" Type="http://schemas.openxmlformats.org/officeDocument/2006/relationships/customXml" Target="../ink/ink271.xml"/><Relationship Id="rId75" Type="http://schemas.openxmlformats.org/officeDocument/2006/relationships/image" Target="../media/image241.png"/><Relationship Id="rId83" Type="http://schemas.openxmlformats.org/officeDocument/2006/relationships/image" Target="../media/image245.png"/><Relationship Id="rId88" Type="http://schemas.openxmlformats.org/officeDocument/2006/relationships/customXml" Target="../ink/ink280.xml"/><Relationship Id="rId91" Type="http://schemas.openxmlformats.org/officeDocument/2006/relationships/image" Target="../media/image249.png"/><Relationship Id="rId96" Type="http://schemas.openxmlformats.org/officeDocument/2006/relationships/customXml" Target="../ink/ink284.xml"/><Relationship Id="rId111" Type="http://schemas.openxmlformats.org/officeDocument/2006/relationships/image" Target="../media/image259.png"/><Relationship Id="rId132" Type="http://schemas.openxmlformats.org/officeDocument/2006/relationships/customXml" Target="../ink/ink3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.xml"/><Relationship Id="rId15" Type="http://schemas.openxmlformats.org/officeDocument/2006/relationships/image" Target="../media/image211.png"/><Relationship Id="rId23" Type="http://schemas.openxmlformats.org/officeDocument/2006/relationships/image" Target="../media/image215.png"/><Relationship Id="rId28" Type="http://schemas.openxmlformats.org/officeDocument/2006/relationships/customXml" Target="../ink/ink250.xml"/><Relationship Id="rId36" Type="http://schemas.openxmlformats.org/officeDocument/2006/relationships/customXml" Target="../ink/ink254.xml"/><Relationship Id="rId49" Type="http://schemas.openxmlformats.org/officeDocument/2006/relationships/image" Target="../media/image228.png"/><Relationship Id="rId57" Type="http://schemas.openxmlformats.org/officeDocument/2006/relationships/image" Target="../media/image232.png"/><Relationship Id="rId106" Type="http://schemas.openxmlformats.org/officeDocument/2006/relationships/customXml" Target="../ink/ink289.xml"/><Relationship Id="rId114" Type="http://schemas.openxmlformats.org/officeDocument/2006/relationships/customXml" Target="../ink/ink293.xml"/><Relationship Id="rId119" Type="http://schemas.openxmlformats.org/officeDocument/2006/relationships/image" Target="../media/image263.png"/><Relationship Id="rId127" Type="http://schemas.openxmlformats.org/officeDocument/2006/relationships/image" Target="../media/image267.png"/><Relationship Id="rId10" Type="http://schemas.openxmlformats.org/officeDocument/2006/relationships/customXml" Target="../ink/ink241.xml"/><Relationship Id="rId31" Type="http://schemas.openxmlformats.org/officeDocument/2006/relationships/image" Target="../media/image219.png"/><Relationship Id="rId44" Type="http://schemas.openxmlformats.org/officeDocument/2006/relationships/customXml" Target="../ink/ink258.xml"/><Relationship Id="rId52" Type="http://schemas.openxmlformats.org/officeDocument/2006/relationships/customXml" Target="../ink/ink262.xml"/><Relationship Id="rId60" Type="http://schemas.openxmlformats.org/officeDocument/2006/relationships/customXml" Target="../ink/ink266.xml"/><Relationship Id="rId65" Type="http://schemas.openxmlformats.org/officeDocument/2006/relationships/image" Target="../media/image236.png"/><Relationship Id="rId73" Type="http://schemas.openxmlformats.org/officeDocument/2006/relationships/image" Target="../media/image240.png"/><Relationship Id="rId78" Type="http://schemas.openxmlformats.org/officeDocument/2006/relationships/customXml" Target="../ink/ink275.xml"/><Relationship Id="rId81" Type="http://schemas.openxmlformats.org/officeDocument/2006/relationships/image" Target="../media/image244.png"/><Relationship Id="rId86" Type="http://schemas.openxmlformats.org/officeDocument/2006/relationships/customXml" Target="../ink/ink279.xml"/><Relationship Id="rId94" Type="http://schemas.openxmlformats.org/officeDocument/2006/relationships/customXml" Target="../ink/ink283.xml"/><Relationship Id="rId99" Type="http://schemas.openxmlformats.org/officeDocument/2006/relationships/image" Target="../media/image253.png"/><Relationship Id="rId101" Type="http://schemas.openxmlformats.org/officeDocument/2006/relationships/image" Target="../media/image254.png"/><Relationship Id="rId122" Type="http://schemas.openxmlformats.org/officeDocument/2006/relationships/customXml" Target="../ink/ink297.xml"/><Relationship Id="rId130" Type="http://schemas.openxmlformats.org/officeDocument/2006/relationships/customXml" Target="../ink/ink301.xml"/><Relationship Id="rId4" Type="http://schemas.openxmlformats.org/officeDocument/2006/relationships/customXml" Target="../ink/ink238.xml"/><Relationship Id="rId9" Type="http://schemas.openxmlformats.org/officeDocument/2006/relationships/image" Target="../media/image208.png"/><Relationship Id="rId13" Type="http://schemas.openxmlformats.org/officeDocument/2006/relationships/image" Target="../media/image210.png"/><Relationship Id="rId18" Type="http://schemas.openxmlformats.org/officeDocument/2006/relationships/customXml" Target="../ink/ink245.xml"/><Relationship Id="rId39" Type="http://schemas.openxmlformats.org/officeDocument/2006/relationships/image" Target="../media/image223.png"/><Relationship Id="rId109" Type="http://schemas.openxmlformats.org/officeDocument/2006/relationships/image" Target="../media/image258.png"/><Relationship Id="rId34" Type="http://schemas.openxmlformats.org/officeDocument/2006/relationships/customXml" Target="../ink/ink253.xml"/><Relationship Id="rId50" Type="http://schemas.openxmlformats.org/officeDocument/2006/relationships/customXml" Target="../ink/ink261.xml"/><Relationship Id="rId55" Type="http://schemas.openxmlformats.org/officeDocument/2006/relationships/image" Target="../media/image231.png"/><Relationship Id="rId76" Type="http://schemas.openxmlformats.org/officeDocument/2006/relationships/customXml" Target="../ink/ink274.xml"/><Relationship Id="rId97" Type="http://schemas.openxmlformats.org/officeDocument/2006/relationships/image" Target="../media/image252.png"/><Relationship Id="rId104" Type="http://schemas.openxmlformats.org/officeDocument/2006/relationships/customXml" Target="../ink/ink288.xml"/><Relationship Id="rId120" Type="http://schemas.openxmlformats.org/officeDocument/2006/relationships/customXml" Target="../ink/ink296.xml"/><Relationship Id="rId125" Type="http://schemas.openxmlformats.org/officeDocument/2006/relationships/image" Target="../media/image266.png"/><Relationship Id="rId7" Type="http://schemas.openxmlformats.org/officeDocument/2006/relationships/image" Target="../media/image207.png"/><Relationship Id="rId71" Type="http://schemas.openxmlformats.org/officeDocument/2006/relationships/image" Target="../media/image239.png"/><Relationship Id="rId92" Type="http://schemas.openxmlformats.org/officeDocument/2006/relationships/customXml" Target="../ink/ink282.xml"/><Relationship Id="rId2" Type="http://schemas.openxmlformats.org/officeDocument/2006/relationships/customXml" Target="../ink/ink237.xml"/><Relationship Id="rId29" Type="http://schemas.openxmlformats.org/officeDocument/2006/relationships/image" Target="../media/image218.png"/><Relationship Id="rId24" Type="http://schemas.openxmlformats.org/officeDocument/2006/relationships/customXml" Target="../ink/ink248.xml"/><Relationship Id="rId40" Type="http://schemas.openxmlformats.org/officeDocument/2006/relationships/customXml" Target="../ink/ink256.xml"/><Relationship Id="rId45" Type="http://schemas.openxmlformats.org/officeDocument/2006/relationships/image" Target="../media/image226.png"/><Relationship Id="rId66" Type="http://schemas.openxmlformats.org/officeDocument/2006/relationships/customXml" Target="../ink/ink269.xml"/><Relationship Id="rId87" Type="http://schemas.openxmlformats.org/officeDocument/2006/relationships/image" Target="../media/image247.png"/><Relationship Id="rId110" Type="http://schemas.openxmlformats.org/officeDocument/2006/relationships/customXml" Target="../ink/ink291.xml"/><Relationship Id="rId115" Type="http://schemas.openxmlformats.org/officeDocument/2006/relationships/image" Target="../media/image261.png"/><Relationship Id="rId131" Type="http://schemas.openxmlformats.org/officeDocument/2006/relationships/image" Target="../media/image269.png"/><Relationship Id="rId61" Type="http://schemas.openxmlformats.org/officeDocument/2006/relationships/image" Target="../media/image234.png"/><Relationship Id="rId82" Type="http://schemas.openxmlformats.org/officeDocument/2006/relationships/customXml" Target="../ink/ink277.xml"/><Relationship Id="rId19" Type="http://schemas.openxmlformats.org/officeDocument/2006/relationships/image" Target="../media/image2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0.png"/><Relationship Id="rId7" Type="http://schemas.openxmlformats.org/officeDocument/2006/relationships/image" Target="../media/image2080.png"/><Relationship Id="rId2" Type="http://schemas.openxmlformats.org/officeDocument/2006/relationships/customXml" Target="../ink/ink3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5.xml"/><Relationship Id="rId5" Type="http://schemas.openxmlformats.org/officeDocument/2006/relationships/image" Target="../media/image2070.png"/><Relationship Id="rId4" Type="http://schemas.openxmlformats.org/officeDocument/2006/relationships/customXml" Target="../ink/ink30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2.png"/><Relationship Id="rId21" Type="http://schemas.openxmlformats.org/officeDocument/2006/relationships/customXml" Target="../ink/ink315.xml"/><Relationship Id="rId42" Type="http://schemas.openxmlformats.org/officeDocument/2006/relationships/image" Target="../media/image290.png"/><Relationship Id="rId47" Type="http://schemas.openxmlformats.org/officeDocument/2006/relationships/customXml" Target="../ink/ink328.xml"/><Relationship Id="rId63" Type="http://schemas.openxmlformats.org/officeDocument/2006/relationships/customXml" Target="../ink/ink336.xml"/><Relationship Id="rId68" Type="http://schemas.openxmlformats.org/officeDocument/2006/relationships/image" Target="../media/image303.png"/><Relationship Id="rId84" Type="http://schemas.openxmlformats.org/officeDocument/2006/relationships/image" Target="../media/image311.png"/><Relationship Id="rId89" Type="http://schemas.openxmlformats.org/officeDocument/2006/relationships/customXml" Target="../ink/ink349.xml"/><Relationship Id="rId7" Type="http://schemas.openxmlformats.org/officeDocument/2006/relationships/customXml" Target="../ink/ink308.xml"/><Relationship Id="rId71" Type="http://schemas.openxmlformats.org/officeDocument/2006/relationships/customXml" Target="../ink/ink340.xml"/><Relationship Id="rId92" Type="http://schemas.openxmlformats.org/officeDocument/2006/relationships/image" Target="../media/image315.png"/><Relationship Id="rId2" Type="http://schemas.openxmlformats.org/officeDocument/2006/relationships/image" Target="../media/image1.jpg"/><Relationship Id="rId16" Type="http://schemas.openxmlformats.org/officeDocument/2006/relationships/image" Target="../media/image277.png"/><Relationship Id="rId29" Type="http://schemas.openxmlformats.org/officeDocument/2006/relationships/customXml" Target="../ink/ink319.xml"/><Relationship Id="rId11" Type="http://schemas.openxmlformats.org/officeDocument/2006/relationships/customXml" Target="../ink/ink310.xml"/><Relationship Id="rId24" Type="http://schemas.openxmlformats.org/officeDocument/2006/relationships/image" Target="../media/image281.png"/><Relationship Id="rId32" Type="http://schemas.openxmlformats.org/officeDocument/2006/relationships/image" Target="../media/image285.png"/><Relationship Id="rId37" Type="http://schemas.openxmlformats.org/officeDocument/2006/relationships/customXml" Target="../ink/ink323.xml"/><Relationship Id="rId40" Type="http://schemas.openxmlformats.org/officeDocument/2006/relationships/image" Target="../media/image289.png"/><Relationship Id="rId45" Type="http://schemas.openxmlformats.org/officeDocument/2006/relationships/customXml" Target="../ink/ink327.xml"/><Relationship Id="rId53" Type="http://schemas.openxmlformats.org/officeDocument/2006/relationships/customXml" Target="../ink/ink331.xml"/><Relationship Id="rId58" Type="http://schemas.openxmlformats.org/officeDocument/2006/relationships/image" Target="../media/image298.png"/><Relationship Id="rId66" Type="http://schemas.openxmlformats.org/officeDocument/2006/relationships/image" Target="../media/image302.png"/><Relationship Id="rId74" Type="http://schemas.openxmlformats.org/officeDocument/2006/relationships/image" Target="../media/image306.png"/><Relationship Id="rId79" Type="http://schemas.openxmlformats.org/officeDocument/2006/relationships/customXml" Target="../ink/ink344.xml"/><Relationship Id="rId87" Type="http://schemas.openxmlformats.org/officeDocument/2006/relationships/customXml" Target="../ink/ink348.xml"/><Relationship Id="rId102" Type="http://schemas.openxmlformats.org/officeDocument/2006/relationships/image" Target="../media/image320.png"/><Relationship Id="rId5" Type="http://schemas.openxmlformats.org/officeDocument/2006/relationships/customXml" Target="../ink/ink307.xml"/><Relationship Id="rId61" Type="http://schemas.openxmlformats.org/officeDocument/2006/relationships/customXml" Target="../ink/ink335.xml"/><Relationship Id="rId82" Type="http://schemas.openxmlformats.org/officeDocument/2006/relationships/image" Target="../media/image310.png"/><Relationship Id="rId90" Type="http://schemas.openxmlformats.org/officeDocument/2006/relationships/image" Target="../media/image314.png"/><Relationship Id="rId95" Type="http://schemas.openxmlformats.org/officeDocument/2006/relationships/customXml" Target="../ink/ink352.xml"/><Relationship Id="rId19" Type="http://schemas.openxmlformats.org/officeDocument/2006/relationships/customXml" Target="../ink/ink314.xml"/><Relationship Id="rId14" Type="http://schemas.openxmlformats.org/officeDocument/2006/relationships/image" Target="../media/image276.png"/><Relationship Id="rId22" Type="http://schemas.openxmlformats.org/officeDocument/2006/relationships/image" Target="../media/image280.png"/><Relationship Id="rId27" Type="http://schemas.openxmlformats.org/officeDocument/2006/relationships/customXml" Target="../ink/ink318.xml"/><Relationship Id="rId30" Type="http://schemas.openxmlformats.org/officeDocument/2006/relationships/image" Target="../media/image284.png"/><Relationship Id="rId35" Type="http://schemas.openxmlformats.org/officeDocument/2006/relationships/customXml" Target="../ink/ink322.xml"/><Relationship Id="rId43" Type="http://schemas.openxmlformats.org/officeDocument/2006/relationships/customXml" Target="../ink/ink326.xml"/><Relationship Id="rId48" Type="http://schemas.openxmlformats.org/officeDocument/2006/relationships/image" Target="../media/image293.png"/><Relationship Id="rId56" Type="http://schemas.openxmlformats.org/officeDocument/2006/relationships/image" Target="../media/image297.png"/><Relationship Id="rId64" Type="http://schemas.openxmlformats.org/officeDocument/2006/relationships/image" Target="../media/image301.png"/><Relationship Id="rId69" Type="http://schemas.openxmlformats.org/officeDocument/2006/relationships/customXml" Target="../ink/ink339.xml"/><Relationship Id="rId77" Type="http://schemas.openxmlformats.org/officeDocument/2006/relationships/customXml" Target="../ink/ink343.xml"/><Relationship Id="rId100" Type="http://schemas.openxmlformats.org/officeDocument/2006/relationships/image" Target="../media/image319.png"/><Relationship Id="rId8" Type="http://schemas.openxmlformats.org/officeDocument/2006/relationships/image" Target="../media/image273.png"/><Relationship Id="rId51" Type="http://schemas.openxmlformats.org/officeDocument/2006/relationships/customXml" Target="../ink/ink330.xml"/><Relationship Id="rId72" Type="http://schemas.openxmlformats.org/officeDocument/2006/relationships/image" Target="../media/image305.png"/><Relationship Id="rId80" Type="http://schemas.openxmlformats.org/officeDocument/2006/relationships/image" Target="../media/image309.png"/><Relationship Id="rId85" Type="http://schemas.openxmlformats.org/officeDocument/2006/relationships/customXml" Target="../ink/ink347.xml"/><Relationship Id="rId93" Type="http://schemas.openxmlformats.org/officeDocument/2006/relationships/customXml" Target="../ink/ink351.xml"/><Relationship Id="rId98" Type="http://schemas.openxmlformats.org/officeDocument/2006/relationships/image" Target="../media/image318.png"/><Relationship Id="rId3" Type="http://schemas.openxmlformats.org/officeDocument/2006/relationships/customXml" Target="../ink/ink306.xml"/><Relationship Id="rId12" Type="http://schemas.openxmlformats.org/officeDocument/2006/relationships/image" Target="../media/image275.png"/><Relationship Id="rId17" Type="http://schemas.openxmlformats.org/officeDocument/2006/relationships/customXml" Target="../ink/ink313.xml"/><Relationship Id="rId25" Type="http://schemas.openxmlformats.org/officeDocument/2006/relationships/customXml" Target="../ink/ink317.xml"/><Relationship Id="rId33" Type="http://schemas.openxmlformats.org/officeDocument/2006/relationships/customXml" Target="../ink/ink321.xml"/><Relationship Id="rId38" Type="http://schemas.openxmlformats.org/officeDocument/2006/relationships/image" Target="../media/image288.png"/><Relationship Id="rId46" Type="http://schemas.openxmlformats.org/officeDocument/2006/relationships/image" Target="../media/image292.png"/><Relationship Id="rId59" Type="http://schemas.openxmlformats.org/officeDocument/2006/relationships/customXml" Target="../ink/ink334.xml"/><Relationship Id="rId67" Type="http://schemas.openxmlformats.org/officeDocument/2006/relationships/customXml" Target="../ink/ink338.xml"/><Relationship Id="rId103" Type="http://schemas.openxmlformats.org/officeDocument/2006/relationships/customXml" Target="../ink/ink356.xml"/><Relationship Id="rId20" Type="http://schemas.openxmlformats.org/officeDocument/2006/relationships/image" Target="../media/image279.png"/><Relationship Id="rId41" Type="http://schemas.openxmlformats.org/officeDocument/2006/relationships/customXml" Target="../ink/ink325.xml"/><Relationship Id="rId54" Type="http://schemas.openxmlformats.org/officeDocument/2006/relationships/image" Target="../media/image296.png"/><Relationship Id="rId62" Type="http://schemas.openxmlformats.org/officeDocument/2006/relationships/image" Target="../media/image300.png"/><Relationship Id="rId70" Type="http://schemas.openxmlformats.org/officeDocument/2006/relationships/image" Target="../media/image304.png"/><Relationship Id="rId75" Type="http://schemas.openxmlformats.org/officeDocument/2006/relationships/customXml" Target="../ink/ink342.xml"/><Relationship Id="rId83" Type="http://schemas.openxmlformats.org/officeDocument/2006/relationships/customXml" Target="../ink/ink346.xml"/><Relationship Id="rId88" Type="http://schemas.openxmlformats.org/officeDocument/2006/relationships/image" Target="../media/image313.png"/><Relationship Id="rId91" Type="http://schemas.openxmlformats.org/officeDocument/2006/relationships/customXml" Target="../ink/ink350.xml"/><Relationship Id="rId96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15" Type="http://schemas.openxmlformats.org/officeDocument/2006/relationships/customXml" Target="../ink/ink312.xml"/><Relationship Id="rId23" Type="http://schemas.openxmlformats.org/officeDocument/2006/relationships/customXml" Target="../ink/ink316.xml"/><Relationship Id="rId28" Type="http://schemas.openxmlformats.org/officeDocument/2006/relationships/image" Target="../media/image283.png"/><Relationship Id="rId36" Type="http://schemas.openxmlformats.org/officeDocument/2006/relationships/image" Target="../media/image287.png"/><Relationship Id="rId49" Type="http://schemas.openxmlformats.org/officeDocument/2006/relationships/customXml" Target="../ink/ink329.xml"/><Relationship Id="rId57" Type="http://schemas.openxmlformats.org/officeDocument/2006/relationships/customXml" Target="../ink/ink333.xml"/><Relationship Id="rId10" Type="http://schemas.openxmlformats.org/officeDocument/2006/relationships/image" Target="../media/image274.png"/><Relationship Id="rId31" Type="http://schemas.openxmlformats.org/officeDocument/2006/relationships/customXml" Target="../ink/ink320.xml"/><Relationship Id="rId44" Type="http://schemas.openxmlformats.org/officeDocument/2006/relationships/image" Target="../media/image291.png"/><Relationship Id="rId52" Type="http://schemas.openxmlformats.org/officeDocument/2006/relationships/image" Target="../media/image295.png"/><Relationship Id="rId60" Type="http://schemas.openxmlformats.org/officeDocument/2006/relationships/image" Target="../media/image299.png"/><Relationship Id="rId65" Type="http://schemas.openxmlformats.org/officeDocument/2006/relationships/customXml" Target="../ink/ink337.xml"/><Relationship Id="rId73" Type="http://schemas.openxmlformats.org/officeDocument/2006/relationships/customXml" Target="../ink/ink341.xml"/><Relationship Id="rId78" Type="http://schemas.openxmlformats.org/officeDocument/2006/relationships/image" Target="../media/image308.png"/><Relationship Id="rId81" Type="http://schemas.openxmlformats.org/officeDocument/2006/relationships/customXml" Target="../ink/ink345.xml"/><Relationship Id="rId86" Type="http://schemas.openxmlformats.org/officeDocument/2006/relationships/image" Target="../media/image312.png"/><Relationship Id="rId94" Type="http://schemas.openxmlformats.org/officeDocument/2006/relationships/image" Target="../media/image316.png"/><Relationship Id="rId99" Type="http://schemas.openxmlformats.org/officeDocument/2006/relationships/customXml" Target="../ink/ink354.xml"/><Relationship Id="rId101" Type="http://schemas.openxmlformats.org/officeDocument/2006/relationships/customXml" Target="../ink/ink355.xml"/><Relationship Id="rId4" Type="http://schemas.openxmlformats.org/officeDocument/2006/relationships/image" Target="../media/image271.png"/><Relationship Id="rId9" Type="http://schemas.openxmlformats.org/officeDocument/2006/relationships/customXml" Target="../ink/ink309.xml"/><Relationship Id="rId13" Type="http://schemas.openxmlformats.org/officeDocument/2006/relationships/customXml" Target="../ink/ink311.xml"/><Relationship Id="rId18" Type="http://schemas.openxmlformats.org/officeDocument/2006/relationships/image" Target="../media/image278.png"/><Relationship Id="rId39" Type="http://schemas.openxmlformats.org/officeDocument/2006/relationships/customXml" Target="../ink/ink324.xml"/><Relationship Id="rId34" Type="http://schemas.openxmlformats.org/officeDocument/2006/relationships/image" Target="../media/image286.png"/><Relationship Id="rId50" Type="http://schemas.openxmlformats.org/officeDocument/2006/relationships/image" Target="../media/image294.png"/><Relationship Id="rId55" Type="http://schemas.openxmlformats.org/officeDocument/2006/relationships/customXml" Target="../ink/ink332.xml"/><Relationship Id="rId76" Type="http://schemas.openxmlformats.org/officeDocument/2006/relationships/image" Target="../media/image307.png"/><Relationship Id="rId97" Type="http://schemas.openxmlformats.org/officeDocument/2006/relationships/customXml" Target="../ink/ink353.xml"/><Relationship Id="rId104" Type="http://schemas.openxmlformats.org/officeDocument/2006/relationships/image" Target="../media/image3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.xml"/><Relationship Id="rId117" Type="http://schemas.openxmlformats.org/officeDocument/2006/relationships/image" Target="../media/image61.png"/><Relationship Id="rId21" Type="http://schemas.openxmlformats.org/officeDocument/2006/relationships/customXml" Target="../ink/ink18.xml"/><Relationship Id="rId42" Type="http://schemas.openxmlformats.org/officeDocument/2006/relationships/image" Target="../media/image28.png"/><Relationship Id="rId47" Type="http://schemas.openxmlformats.org/officeDocument/2006/relationships/customXml" Target="../ink/ink40.xml"/><Relationship Id="rId63" Type="http://schemas.openxmlformats.org/officeDocument/2006/relationships/customXml" Target="../ink/ink50.xml"/><Relationship Id="rId68" Type="http://schemas.openxmlformats.org/officeDocument/2006/relationships/customXml" Target="../ink/ink55.xml"/><Relationship Id="rId84" Type="http://schemas.openxmlformats.org/officeDocument/2006/relationships/customXml" Target="../ink/ink64.xml"/><Relationship Id="rId89" Type="http://schemas.openxmlformats.org/officeDocument/2006/relationships/image" Target="../media/image46.png"/><Relationship Id="rId112" Type="http://schemas.openxmlformats.org/officeDocument/2006/relationships/image" Target="../media/image58.png"/><Relationship Id="rId133" Type="http://schemas.openxmlformats.org/officeDocument/2006/relationships/customXml" Target="../ink/ink86.xml"/><Relationship Id="rId138" Type="http://schemas.openxmlformats.org/officeDocument/2006/relationships/image" Target="../media/image73.png"/><Relationship Id="rId154" Type="http://schemas.openxmlformats.org/officeDocument/2006/relationships/image" Target="../media/image81.png"/><Relationship Id="rId159" Type="http://schemas.openxmlformats.org/officeDocument/2006/relationships/customXml" Target="../ink/ink99.xml"/><Relationship Id="rId16" Type="http://schemas.openxmlformats.org/officeDocument/2006/relationships/image" Target="../media/image24.png"/><Relationship Id="rId107" Type="http://schemas.openxmlformats.org/officeDocument/2006/relationships/customXml" Target="../ink/ink75.xml"/><Relationship Id="rId11" Type="http://schemas.openxmlformats.org/officeDocument/2006/relationships/customXml" Target="../ink/ink13.xml"/><Relationship Id="rId32" Type="http://schemas.openxmlformats.org/officeDocument/2006/relationships/customXml" Target="../ink/ink29.xml"/><Relationship Id="rId37" Type="http://schemas.openxmlformats.org/officeDocument/2006/relationships/customXml" Target="../ink/ink34.xml"/><Relationship Id="rId53" Type="http://schemas.openxmlformats.org/officeDocument/2006/relationships/customXml" Target="../ink/ink43.xml"/><Relationship Id="rId58" Type="http://schemas.openxmlformats.org/officeDocument/2006/relationships/image" Target="../media/image36.png"/><Relationship Id="rId74" Type="http://schemas.openxmlformats.org/officeDocument/2006/relationships/customXml" Target="../ink/ink58.xml"/><Relationship Id="rId79" Type="http://schemas.openxmlformats.org/officeDocument/2006/relationships/image" Target="../media/image41.png"/><Relationship Id="rId102" Type="http://schemas.openxmlformats.org/officeDocument/2006/relationships/customXml" Target="../ink/ink73.xml"/><Relationship Id="rId123" Type="http://schemas.openxmlformats.org/officeDocument/2006/relationships/customXml" Target="../ink/ink82.xml"/><Relationship Id="rId128" Type="http://schemas.openxmlformats.org/officeDocument/2006/relationships/customXml" Target="../ink/ink84.xml"/><Relationship Id="rId144" Type="http://schemas.openxmlformats.org/officeDocument/2006/relationships/image" Target="../media/image76.png"/><Relationship Id="rId149" Type="http://schemas.openxmlformats.org/officeDocument/2006/relationships/customXml" Target="../ink/ink94.xml"/><Relationship Id="rId5" Type="http://schemas.openxmlformats.org/officeDocument/2006/relationships/customXml" Target="../ink/ink10.xml"/><Relationship Id="rId90" Type="http://schemas.openxmlformats.org/officeDocument/2006/relationships/customXml" Target="../ink/ink67.xml"/><Relationship Id="rId95" Type="http://schemas.openxmlformats.org/officeDocument/2006/relationships/image" Target="../media/image49.png"/><Relationship Id="rId160" Type="http://schemas.openxmlformats.org/officeDocument/2006/relationships/image" Target="../media/image84.png"/><Relationship Id="rId22" Type="http://schemas.openxmlformats.org/officeDocument/2006/relationships/customXml" Target="../ink/ink19.xml"/><Relationship Id="rId27" Type="http://schemas.openxmlformats.org/officeDocument/2006/relationships/customXml" Target="../ink/ink24.xml"/><Relationship Id="rId43" Type="http://schemas.openxmlformats.org/officeDocument/2006/relationships/customXml" Target="../ink/ink38.xml"/><Relationship Id="rId48" Type="http://schemas.openxmlformats.org/officeDocument/2006/relationships/image" Target="../media/image31.png"/><Relationship Id="rId64" Type="http://schemas.openxmlformats.org/officeDocument/2006/relationships/customXml" Target="../ink/ink51.xml"/><Relationship Id="rId69" Type="http://schemas.openxmlformats.org/officeDocument/2006/relationships/image" Target="../media/image37.png"/><Relationship Id="rId113" Type="http://schemas.openxmlformats.org/officeDocument/2006/relationships/customXml" Target="../ink/ink78.xml"/><Relationship Id="rId118" Type="http://schemas.openxmlformats.org/officeDocument/2006/relationships/customXml" Target="../ink/ink80.xml"/><Relationship Id="rId134" Type="http://schemas.openxmlformats.org/officeDocument/2006/relationships/image" Target="../media/image71.png"/><Relationship Id="rId139" Type="http://schemas.openxmlformats.org/officeDocument/2006/relationships/customXml" Target="../ink/ink89.xml"/><Relationship Id="rId80" Type="http://schemas.openxmlformats.org/officeDocument/2006/relationships/customXml" Target="../ink/ink62.xml"/><Relationship Id="rId85" Type="http://schemas.openxmlformats.org/officeDocument/2006/relationships/image" Target="../media/image44.png"/><Relationship Id="rId150" Type="http://schemas.openxmlformats.org/officeDocument/2006/relationships/image" Target="../media/image79.png"/><Relationship Id="rId155" Type="http://schemas.openxmlformats.org/officeDocument/2006/relationships/customXml" Target="../ink/ink97.xml"/><Relationship Id="rId12" Type="http://schemas.openxmlformats.org/officeDocument/2006/relationships/image" Target="../media/image22.png"/><Relationship Id="rId17" Type="http://schemas.openxmlformats.org/officeDocument/2006/relationships/customXml" Target="../ink/ink16.xml"/><Relationship Id="rId33" Type="http://schemas.openxmlformats.org/officeDocument/2006/relationships/customXml" Target="../ink/ink30.xml"/><Relationship Id="rId38" Type="http://schemas.openxmlformats.org/officeDocument/2006/relationships/customXml" Target="../ink/ink35.xml"/><Relationship Id="rId59" Type="http://schemas.openxmlformats.org/officeDocument/2006/relationships/customXml" Target="../ink/ink46.xml"/><Relationship Id="rId103" Type="http://schemas.openxmlformats.org/officeDocument/2006/relationships/image" Target="../media/image53.png"/><Relationship Id="rId108" Type="http://schemas.openxmlformats.org/officeDocument/2006/relationships/image" Target="../media/image56.png"/><Relationship Id="rId124" Type="http://schemas.openxmlformats.org/officeDocument/2006/relationships/image" Target="../media/image65.png"/><Relationship Id="rId129" Type="http://schemas.openxmlformats.org/officeDocument/2006/relationships/image" Target="../media/image68.png"/><Relationship Id="rId20" Type="http://schemas.openxmlformats.org/officeDocument/2006/relationships/image" Target="../media/image26.png"/><Relationship Id="rId41" Type="http://schemas.openxmlformats.org/officeDocument/2006/relationships/customXml" Target="../ink/ink37.xml"/><Relationship Id="rId54" Type="http://schemas.openxmlformats.org/officeDocument/2006/relationships/image" Target="../media/image34.png"/><Relationship Id="rId62" Type="http://schemas.openxmlformats.org/officeDocument/2006/relationships/customXml" Target="../ink/ink49.xml"/><Relationship Id="rId70" Type="http://schemas.openxmlformats.org/officeDocument/2006/relationships/customXml" Target="../ink/ink56.xml"/><Relationship Id="rId75" Type="http://schemas.openxmlformats.org/officeDocument/2006/relationships/customXml" Target="../ink/ink59.xml"/><Relationship Id="rId83" Type="http://schemas.openxmlformats.org/officeDocument/2006/relationships/image" Target="../media/image43.png"/><Relationship Id="rId88" Type="http://schemas.openxmlformats.org/officeDocument/2006/relationships/customXml" Target="../ink/ink66.xml"/><Relationship Id="rId91" Type="http://schemas.openxmlformats.org/officeDocument/2006/relationships/image" Target="../media/image47.png"/><Relationship Id="rId96" Type="http://schemas.openxmlformats.org/officeDocument/2006/relationships/customXml" Target="../ink/ink70.xml"/><Relationship Id="rId111" Type="http://schemas.openxmlformats.org/officeDocument/2006/relationships/customXml" Target="../ink/ink77.xml"/><Relationship Id="rId132" Type="http://schemas.openxmlformats.org/officeDocument/2006/relationships/image" Target="../media/image70.png"/><Relationship Id="rId140" Type="http://schemas.openxmlformats.org/officeDocument/2006/relationships/image" Target="../media/image74.png"/><Relationship Id="rId145" Type="http://schemas.openxmlformats.org/officeDocument/2006/relationships/customXml" Target="../ink/ink92.xml"/><Relationship Id="rId153" Type="http://schemas.openxmlformats.org/officeDocument/2006/relationships/customXml" Target="../ink/ink96.xml"/><Relationship Id="rId161" Type="http://schemas.openxmlformats.org/officeDocument/2006/relationships/customXml" Target="../ink/ink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customXml" Target="../ink/ink15.xml"/><Relationship Id="rId23" Type="http://schemas.openxmlformats.org/officeDocument/2006/relationships/customXml" Target="../ink/ink20.xml"/><Relationship Id="rId28" Type="http://schemas.openxmlformats.org/officeDocument/2006/relationships/customXml" Target="../ink/ink25.xml"/><Relationship Id="rId36" Type="http://schemas.openxmlformats.org/officeDocument/2006/relationships/customXml" Target="../ink/ink33.xml"/><Relationship Id="rId49" Type="http://schemas.openxmlformats.org/officeDocument/2006/relationships/customXml" Target="../ink/ink41.xml"/><Relationship Id="rId57" Type="http://schemas.openxmlformats.org/officeDocument/2006/relationships/customXml" Target="../ink/ink45.xml"/><Relationship Id="rId106" Type="http://schemas.openxmlformats.org/officeDocument/2006/relationships/image" Target="../media/image55.png"/><Relationship Id="rId114" Type="http://schemas.openxmlformats.org/officeDocument/2006/relationships/image" Target="../media/image59.png"/><Relationship Id="rId119" Type="http://schemas.openxmlformats.org/officeDocument/2006/relationships/image" Target="../media/image62.png"/><Relationship Id="rId127" Type="http://schemas.openxmlformats.org/officeDocument/2006/relationships/image" Target="../media/image67.png"/><Relationship Id="rId10" Type="http://schemas.openxmlformats.org/officeDocument/2006/relationships/image" Target="../media/image21.png"/><Relationship Id="rId31" Type="http://schemas.openxmlformats.org/officeDocument/2006/relationships/customXml" Target="../ink/ink28.xml"/><Relationship Id="rId44" Type="http://schemas.openxmlformats.org/officeDocument/2006/relationships/image" Target="../media/image29.png"/><Relationship Id="rId52" Type="http://schemas.openxmlformats.org/officeDocument/2006/relationships/image" Target="../media/image33.png"/><Relationship Id="rId60" Type="http://schemas.openxmlformats.org/officeDocument/2006/relationships/customXml" Target="../ink/ink47.xml"/><Relationship Id="rId65" Type="http://schemas.openxmlformats.org/officeDocument/2006/relationships/customXml" Target="../ink/ink52.xml"/><Relationship Id="rId73" Type="http://schemas.openxmlformats.org/officeDocument/2006/relationships/image" Target="../media/image39.png"/><Relationship Id="rId78" Type="http://schemas.openxmlformats.org/officeDocument/2006/relationships/customXml" Target="../ink/ink61.xml"/><Relationship Id="rId81" Type="http://schemas.openxmlformats.org/officeDocument/2006/relationships/image" Target="../media/image42.png"/><Relationship Id="rId86" Type="http://schemas.openxmlformats.org/officeDocument/2006/relationships/customXml" Target="../ink/ink65.xml"/><Relationship Id="rId94" Type="http://schemas.openxmlformats.org/officeDocument/2006/relationships/customXml" Target="../ink/ink69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image" Target="../media/image64.png"/><Relationship Id="rId130" Type="http://schemas.openxmlformats.org/officeDocument/2006/relationships/customXml" Target="../ink/ink85.xml"/><Relationship Id="rId135" Type="http://schemas.openxmlformats.org/officeDocument/2006/relationships/customXml" Target="../ink/ink87.xml"/><Relationship Id="rId143" Type="http://schemas.openxmlformats.org/officeDocument/2006/relationships/customXml" Target="../ink/ink91.xml"/><Relationship Id="rId148" Type="http://schemas.openxmlformats.org/officeDocument/2006/relationships/image" Target="../media/image78.png"/><Relationship Id="rId151" Type="http://schemas.openxmlformats.org/officeDocument/2006/relationships/customXml" Target="../ink/ink95.xml"/><Relationship Id="rId156" Type="http://schemas.openxmlformats.org/officeDocument/2006/relationships/image" Target="../media/image82.png"/><Relationship Id="rId4" Type="http://schemas.openxmlformats.org/officeDocument/2006/relationships/image" Target="../media/image18.png"/><Relationship Id="rId9" Type="http://schemas.openxmlformats.org/officeDocument/2006/relationships/customXml" Target="../ink/ink12.xml"/><Relationship Id="rId13" Type="http://schemas.openxmlformats.org/officeDocument/2006/relationships/customXml" Target="../ink/ink14.xml"/><Relationship Id="rId18" Type="http://schemas.openxmlformats.org/officeDocument/2006/relationships/image" Target="../media/image25.png"/><Relationship Id="rId39" Type="http://schemas.openxmlformats.org/officeDocument/2006/relationships/customXml" Target="../ink/ink36.xml"/><Relationship Id="rId109" Type="http://schemas.openxmlformats.org/officeDocument/2006/relationships/customXml" Target="../ink/ink76.xml"/><Relationship Id="rId34" Type="http://schemas.openxmlformats.org/officeDocument/2006/relationships/customXml" Target="../ink/ink31.xml"/><Relationship Id="rId50" Type="http://schemas.openxmlformats.org/officeDocument/2006/relationships/image" Target="../media/image32.png"/><Relationship Id="rId55" Type="http://schemas.openxmlformats.org/officeDocument/2006/relationships/customXml" Target="../ink/ink44.xml"/><Relationship Id="rId76" Type="http://schemas.openxmlformats.org/officeDocument/2006/relationships/customXml" Target="../ink/ink60.xml"/><Relationship Id="rId97" Type="http://schemas.openxmlformats.org/officeDocument/2006/relationships/image" Target="../media/image50.png"/><Relationship Id="rId104" Type="http://schemas.openxmlformats.org/officeDocument/2006/relationships/image" Target="../media/image54.png"/><Relationship Id="rId120" Type="http://schemas.openxmlformats.org/officeDocument/2006/relationships/customXml" Target="../ink/ink81.xml"/><Relationship Id="rId125" Type="http://schemas.openxmlformats.org/officeDocument/2006/relationships/customXml" Target="../ink/ink83.xml"/><Relationship Id="rId141" Type="http://schemas.openxmlformats.org/officeDocument/2006/relationships/customXml" Target="../ink/ink90.xml"/><Relationship Id="rId146" Type="http://schemas.openxmlformats.org/officeDocument/2006/relationships/image" Target="../media/image77.png"/><Relationship Id="rId7" Type="http://schemas.openxmlformats.org/officeDocument/2006/relationships/customXml" Target="../ink/ink11.xml"/><Relationship Id="rId71" Type="http://schemas.openxmlformats.org/officeDocument/2006/relationships/image" Target="../media/image38.png"/><Relationship Id="rId92" Type="http://schemas.openxmlformats.org/officeDocument/2006/relationships/customXml" Target="../ink/ink68.xml"/><Relationship Id="rId162" Type="http://schemas.openxmlformats.org/officeDocument/2006/relationships/image" Target="../media/image85.png"/><Relationship Id="rId2" Type="http://schemas.openxmlformats.org/officeDocument/2006/relationships/image" Target="../media/image17.JPEG"/><Relationship Id="rId29" Type="http://schemas.openxmlformats.org/officeDocument/2006/relationships/customXml" Target="../ink/ink26.xml"/><Relationship Id="rId24" Type="http://schemas.openxmlformats.org/officeDocument/2006/relationships/customXml" Target="../ink/ink21.xml"/><Relationship Id="rId40" Type="http://schemas.openxmlformats.org/officeDocument/2006/relationships/image" Target="../media/image27.png"/><Relationship Id="rId45" Type="http://schemas.openxmlformats.org/officeDocument/2006/relationships/customXml" Target="../ink/ink39.xml"/><Relationship Id="rId66" Type="http://schemas.openxmlformats.org/officeDocument/2006/relationships/customXml" Target="../ink/ink53.xml"/><Relationship Id="rId87" Type="http://schemas.openxmlformats.org/officeDocument/2006/relationships/image" Target="../media/image45.png"/><Relationship Id="rId110" Type="http://schemas.openxmlformats.org/officeDocument/2006/relationships/image" Target="../media/image57.png"/><Relationship Id="rId115" Type="http://schemas.openxmlformats.org/officeDocument/2006/relationships/customXml" Target="../ink/ink79.xml"/><Relationship Id="rId131" Type="http://schemas.openxmlformats.org/officeDocument/2006/relationships/image" Target="../media/image69.png"/><Relationship Id="rId136" Type="http://schemas.openxmlformats.org/officeDocument/2006/relationships/image" Target="../media/image72.png"/><Relationship Id="rId157" Type="http://schemas.openxmlformats.org/officeDocument/2006/relationships/customXml" Target="../ink/ink98.xml"/><Relationship Id="rId61" Type="http://schemas.openxmlformats.org/officeDocument/2006/relationships/customXml" Target="../ink/ink48.xml"/><Relationship Id="rId82" Type="http://schemas.openxmlformats.org/officeDocument/2006/relationships/customXml" Target="../ink/ink63.xml"/><Relationship Id="rId152" Type="http://schemas.openxmlformats.org/officeDocument/2006/relationships/image" Target="../media/image80.png"/><Relationship Id="rId19" Type="http://schemas.openxmlformats.org/officeDocument/2006/relationships/customXml" Target="../ink/ink17.xml"/><Relationship Id="rId14" Type="http://schemas.openxmlformats.org/officeDocument/2006/relationships/image" Target="../media/image23.png"/><Relationship Id="rId30" Type="http://schemas.openxmlformats.org/officeDocument/2006/relationships/customXml" Target="../ink/ink27.xml"/><Relationship Id="rId35" Type="http://schemas.openxmlformats.org/officeDocument/2006/relationships/customXml" Target="../ink/ink32.xml"/><Relationship Id="rId56" Type="http://schemas.openxmlformats.org/officeDocument/2006/relationships/image" Target="../media/image35.png"/><Relationship Id="rId77" Type="http://schemas.openxmlformats.org/officeDocument/2006/relationships/image" Target="../media/image40.png"/><Relationship Id="rId100" Type="http://schemas.openxmlformats.org/officeDocument/2006/relationships/customXml" Target="../ink/ink72.xml"/><Relationship Id="rId105" Type="http://schemas.openxmlformats.org/officeDocument/2006/relationships/customXml" Target="../ink/ink74.xml"/><Relationship Id="rId126" Type="http://schemas.openxmlformats.org/officeDocument/2006/relationships/image" Target="../media/image66.png"/><Relationship Id="rId147" Type="http://schemas.openxmlformats.org/officeDocument/2006/relationships/customXml" Target="../ink/ink93.xml"/><Relationship Id="rId8" Type="http://schemas.openxmlformats.org/officeDocument/2006/relationships/image" Target="../media/image20.png"/><Relationship Id="rId51" Type="http://schemas.openxmlformats.org/officeDocument/2006/relationships/customXml" Target="../ink/ink42.xml"/><Relationship Id="rId72" Type="http://schemas.openxmlformats.org/officeDocument/2006/relationships/customXml" Target="../ink/ink57.xml"/><Relationship Id="rId93" Type="http://schemas.openxmlformats.org/officeDocument/2006/relationships/image" Target="../media/image48.png"/><Relationship Id="rId98" Type="http://schemas.openxmlformats.org/officeDocument/2006/relationships/customXml" Target="../ink/ink71.xml"/><Relationship Id="rId121" Type="http://schemas.openxmlformats.org/officeDocument/2006/relationships/image" Target="../media/image63.png"/><Relationship Id="rId142" Type="http://schemas.openxmlformats.org/officeDocument/2006/relationships/image" Target="../media/image75.png"/><Relationship Id="rId3" Type="http://schemas.openxmlformats.org/officeDocument/2006/relationships/customXml" Target="../ink/ink9.xml"/><Relationship Id="rId25" Type="http://schemas.openxmlformats.org/officeDocument/2006/relationships/customXml" Target="../ink/ink22.xml"/><Relationship Id="rId46" Type="http://schemas.openxmlformats.org/officeDocument/2006/relationships/image" Target="../media/image30.png"/><Relationship Id="rId67" Type="http://schemas.openxmlformats.org/officeDocument/2006/relationships/customXml" Target="../ink/ink54.xml"/><Relationship Id="rId116" Type="http://schemas.openxmlformats.org/officeDocument/2006/relationships/image" Target="../media/image60.png"/><Relationship Id="rId137" Type="http://schemas.openxmlformats.org/officeDocument/2006/relationships/customXml" Target="../ink/ink88.xml"/><Relationship Id="rId158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customXml" Target="../ink/ink108.xml"/><Relationship Id="rId26" Type="http://schemas.openxmlformats.org/officeDocument/2006/relationships/customXml" Target="../ink/ink112.xml"/><Relationship Id="rId39" Type="http://schemas.openxmlformats.org/officeDocument/2006/relationships/customXml" Target="../ink/ink124.xml"/><Relationship Id="rId21" Type="http://schemas.openxmlformats.org/officeDocument/2006/relationships/image" Target="../media/image96.png"/><Relationship Id="rId34" Type="http://schemas.openxmlformats.org/officeDocument/2006/relationships/customXml" Target="../ink/ink120.xml"/><Relationship Id="rId42" Type="http://schemas.openxmlformats.org/officeDocument/2006/relationships/image" Target="../media/image101.png"/><Relationship Id="rId47" Type="http://schemas.openxmlformats.org/officeDocument/2006/relationships/customXml" Target="../ink/ink128.xml"/><Relationship Id="rId50" Type="http://schemas.openxmlformats.org/officeDocument/2006/relationships/image" Target="../media/image105.png"/><Relationship Id="rId55" Type="http://schemas.openxmlformats.org/officeDocument/2006/relationships/customXml" Target="../ink/ink132.xml"/><Relationship Id="rId63" Type="http://schemas.openxmlformats.org/officeDocument/2006/relationships/customXml" Target="../ink/ink139.xml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6" Type="http://schemas.openxmlformats.org/officeDocument/2006/relationships/customXml" Target="../ink/ink107.xml"/><Relationship Id="rId29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2.xml"/><Relationship Id="rId11" Type="http://schemas.openxmlformats.org/officeDocument/2006/relationships/image" Target="../media/image91.png"/><Relationship Id="rId24" Type="http://schemas.openxmlformats.org/officeDocument/2006/relationships/customXml" Target="../ink/ink111.xml"/><Relationship Id="rId32" Type="http://schemas.openxmlformats.org/officeDocument/2006/relationships/customXml" Target="../ink/ink118.xml"/><Relationship Id="rId37" Type="http://schemas.openxmlformats.org/officeDocument/2006/relationships/customXml" Target="../ink/ink123.xml"/><Relationship Id="rId40" Type="http://schemas.openxmlformats.org/officeDocument/2006/relationships/image" Target="../media/image100.png"/><Relationship Id="rId45" Type="http://schemas.openxmlformats.org/officeDocument/2006/relationships/customXml" Target="../ink/ink127.xml"/><Relationship Id="rId53" Type="http://schemas.openxmlformats.org/officeDocument/2006/relationships/customXml" Target="../ink/ink131.xml"/><Relationship Id="rId58" Type="http://schemas.openxmlformats.org/officeDocument/2006/relationships/customXml" Target="../ink/ink134.xml"/><Relationship Id="rId66" Type="http://schemas.openxmlformats.org/officeDocument/2006/relationships/customXml" Target="../ink/ink142.xml"/><Relationship Id="rId5" Type="http://schemas.openxmlformats.org/officeDocument/2006/relationships/image" Target="../media/image88.png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114.xml"/><Relationship Id="rId36" Type="http://schemas.openxmlformats.org/officeDocument/2006/relationships/customXml" Target="../ink/ink122.xml"/><Relationship Id="rId49" Type="http://schemas.openxmlformats.org/officeDocument/2006/relationships/customXml" Target="../ink/ink129.xml"/><Relationship Id="rId57" Type="http://schemas.openxmlformats.org/officeDocument/2006/relationships/customXml" Target="../ink/ink133.xml"/><Relationship Id="rId61" Type="http://schemas.openxmlformats.org/officeDocument/2006/relationships/customXml" Target="../ink/ink137.xml"/><Relationship Id="rId10" Type="http://schemas.openxmlformats.org/officeDocument/2006/relationships/customXml" Target="../ink/ink104.xml"/><Relationship Id="rId19" Type="http://schemas.openxmlformats.org/officeDocument/2006/relationships/image" Target="../media/image95.png"/><Relationship Id="rId31" Type="http://schemas.openxmlformats.org/officeDocument/2006/relationships/customXml" Target="../ink/ink117.xml"/><Relationship Id="rId44" Type="http://schemas.openxmlformats.org/officeDocument/2006/relationships/image" Target="../media/image102.png"/><Relationship Id="rId52" Type="http://schemas.openxmlformats.org/officeDocument/2006/relationships/image" Target="../media/image106.png"/><Relationship Id="rId60" Type="http://schemas.openxmlformats.org/officeDocument/2006/relationships/customXml" Target="../ink/ink136.xml"/><Relationship Id="rId65" Type="http://schemas.openxmlformats.org/officeDocument/2006/relationships/customXml" Target="../ink/ink141.xml"/><Relationship Id="rId4" Type="http://schemas.openxmlformats.org/officeDocument/2006/relationships/customXml" Target="../ink/ink101.xml"/><Relationship Id="rId9" Type="http://schemas.openxmlformats.org/officeDocument/2006/relationships/image" Target="../media/image90.png"/><Relationship Id="rId14" Type="http://schemas.openxmlformats.org/officeDocument/2006/relationships/customXml" Target="../ink/ink106.xml"/><Relationship Id="rId22" Type="http://schemas.openxmlformats.org/officeDocument/2006/relationships/customXml" Target="../ink/ink110.xml"/><Relationship Id="rId27" Type="http://schemas.openxmlformats.org/officeDocument/2006/relationships/customXml" Target="../ink/ink113.xml"/><Relationship Id="rId30" Type="http://schemas.openxmlformats.org/officeDocument/2006/relationships/customXml" Target="../ink/ink116.xml"/><Relationship Id="rId35" Type="http://schemas.openxmlformats.org/officeDocument/2006/relationships/customXml" Target="../ink/ink121.xml"/><Relationship Id="rId43" Type="http://schemas.openxmlformats.org/officeDocument/2006/relationships/customXml" Target="../ink/ink126.xml"/><Relationship Id="rId48" Type="http://schemas.openxmlformats.org/officeDocument/2006/relationships/image" Target="../media/image104.png"/><Relationship Id="rId56" Type="http://schemas.openxmlformats.org/officeDocument/2006/relationships/image" Target="../media/image108.png"/><Relationship Id="rId64" Type="http://schemas.openxmlformats.org/officeDocument/2006/relationships/customXml" Target="../ink/ink140.xml"/><Relationship Id="rId8" Type="http://schemas.openxmlformats.org/officeDocument/2006/relationships/customXml" Target="../ink/ink103.xml"/><Relationship Id="rId51" Type="http://schemas.openxmlformats.org/officeDocument/2006/relationships/customXml" Target="../ink/ink130.xml"/><Relationship Id="rId3" Type="http://schemas.openxmlformats.org/officeDocument/2006/relationships/image" Target="../media/image87.png"/><Relationship Id="rId12" Type="http://schemas.openxmlformats.org/officeDocument/2006/relationships/customXml" Target="../ink/ink105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33" Type="http://schemas.openxmlformats.org/officeDocument/2006/relationships/customXml" Target="../ink/ink119.xml"/><Relationship Id="rId38" Type="http://schemas.openxmlformats.org/officeDocument/2006/relationships/image" Target="../media/image99.png"/><Relationship Id="rId46" Type="http://schemas.openxmlformats.org/officeDocument/2006/relationships/image" Target="../media/image103.png"/><Relationship Id="rId59" Type="http://schemas.openxmlformats.org/officeDocument/2006/relationships/customXml" Target="../ink/ink135.xml"/><Relationship Id="rId67" Type="http://schemas.openxmlformats.org/officeDocument/2006/relationships/customXml" Target="../ink/ink143.xml"/><Relationship Id="rId20" Type="http://schemas.openxmlformats.org/officeDocument/2006/relationships/customXml" Target="../ink/ink109.xml"/><Relationship Id="rId41" Type="http://schemas.openxmlformats.org/officeDocument/2006/relationships/customXml" Target="../ink/ink125.xml"/><Relationship Id="rId54" Type="http://schemas.openxmlformats.org/officeDocument/2006/relationships/image" Target="../media/image107.png"/><Relationship Id="rId62" Type="http://schemas.openxmlformats.org/officeDocument/2006/relationships/customXml" Target="../ink/ink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0348-5B1F-6657-CD5B-83F7111EB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101" y="117302"/>
            <a:ext cx="3728936" cy="11052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660066"/>
                </a:solidFill>
              </a:rPr>
              <a:t>Thinking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B5055-FD43-3059-5C04-95B0D1135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101" y="1203495"/>
            <a:ext cx="8103140" cy="93385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660066"/>
                </a:solidFill>
              </a:rPr>
              <a:t>How Artificial Intelligence Emulates Human Understanding</a:t>
            </a:r>
          </a:p>
          <a:p>
            <a:pPr algn="l"/>
            <a:r>
              <a:rPr lang="en-US" dirty="0">
                <a:solidFill>
                  <a:srgbClr val="660066"/>
                </a:solidFill>
              </a:rPr>
              <a:t>May 2025</a:t>
            </a:r>
          </a:p>
          <a:p>
            <a:pPr algn="l"/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3B1AC-B944-8024-AAFF-C65FAA4F82B4}"/>
              </a:ext>
            </a:extLst>
          </p:cNvPr>
          <p:cNvSpPr txBox="1"/>
          <p:nvPr/>
        </p:nvSpPr>
        <p:spPr>
          <a:xfrm>
            <a:off x="5486399" y="188507"/>
            <a:ext cx="656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John MacCormick</a:t>
            </a:r>
          </a:p>
          <a:p>
            <a:pPr algn="l"/>
            <a:r>
              <a:rPr lang="en-US" sz="1400" dirty="0">
                <a:solidFill>
                  <a:srgbClr val="002060"/>
                </a:solidFill>
              </a:rPr>
              <a:t>(Dickinson College, Pennsylvania + Visiting Academic in Computer Science,</a:t>
            </a:r>
          </a:p>
          <a:p>
            <a:pPr algn="l"/>
            <a:r>
              <a:rPr lang="en-US" sz="1400" dirty="0">
                <a:solidFill>
                  <a:srgbClr val="002060"/>
                </a:solidFill>
              </a:rPr>
              <a:t>					University of Auckland)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C5F75-54A2-254B-BC2D-25351D75BF0F}"/>
              </a:ext>
            </a:extLst>
          </p:cNvPr>
          <p:cNvSpPr txBox="1"/>
          <p:nvPr/>
        </p:nvSpPr>
        <p:spPr>
          <a:xfrm>
            <a:off x="426552" y="2555132"/>
            <a:ext cx="543770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Things fall apart; the </a:t>
            </a:r>
            <a:r>
              <a:rPr lang="en-US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centre</a:t>
            </a: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 cannot hold;</a:t>
            </a:r>
            <a:b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Mere anarchy is loosed upon the world,</a:t>
            </a:r>
            <a:b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The blood-dimmed tide is loosed, and everywhere   </a:t>
            </a:r>
            <a:b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The ceremony of innocence is drowned</a:t>
            </a:r>
          </a:p>
          <a:p>
            <a:pPr algn="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w b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yeats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1919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F6460-3ED6-DCF2-93F6-7DE8B9B3B919}"/>
              </a:ext>
            </a:extLst>
          </p:cNvPr>
          <p:cNvSpPr txBox="1"/>
          <p:nvPr/>
        </p:nvSpPr>
        <p:spPr>
          <a:xfrm>
            <a:off x="7379318" y="2555132"/>
            <a:ext cx="339892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Upon the upland road</a:t>
            </a:r>
          </a:p>
          <a:p>
            <a:pPr algn="l"/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Ride easy, stranger:</a:t>
            </a:r>
          </a:p>
          <a:p>
            <a:pPr algn="l"/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Surrender to the sky</a:t>
            </a:r>
          </a:p>
          <a:p>
            <a:pPr algn="l"/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Your heart of anger.</a:t>
            </a:r>
          </a:p>
          <a:p>
            <a:pPr algn="r"/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james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k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baxter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1948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C2306-F4C8-8DD6-4242-FFE526180199}"/>
              </a:ext>
            </a:extLst>
          </p:cNvPr>
          <p:cNvSpPr txBox="1"/>
          <p:nvPr/>
        </p:nvSpPr>
        <p:spPr>
          <a:xfrm>
            <a:off x="3920248" y="4836748"/>
            <a:ext cx="57522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What you should probably do before you rush to build something is to figure out what the adverse consequences might be.</a:t>
            </a:r>
          </a:p>
          <a:p>
            <a:pPr algn="r"/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latanya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sweeney, 2020</a:t>
            </a:r>
          </a:p>
        </p:txBody>
      </p:sp>
    </p:spTree>
    <p:extLst>
      <p:ext uri="{BB962C8B-B14F-4D97-AF65-F5344CB8AC3E}">
        <p14:creationId xmlns:p14="http://schemas.microsoft.com/office/powerpoint/2010/main" val="586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12D7-6240-E2E5-B4E8-34486271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Emergent AI example 2:</a:t>
            </a:r>
            <a:br>
              <a:rPr lang="en-US" dirty="0"/>
            </a:br>
            <a:r>
              <a:rPr lang="en-US" dirty="0"/>
              <a:t>AlphaGo Zero (deep net + reinforcement learning) uses strategies that are creative and insightful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9CA13-A93D-7F7F-9327-2F10C726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636"/>
            <a:ext cx="10515600" cy="2688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Main results:</a:t>
            </a:r>
          </a:p>
          <a:p>
            <a:r>
              <a:rPr lang="en-US" dirty="0"/>
              <a:t>Easily defeats all humans</a:t>
            </a:r>
          </a:p>
          <a:p>
            <a:r>
              <a:rPr lang="en-US" dirty="0"/>
              <a:t>Makes moves that experts consider creative</a:t>
            </a:r>
          </a:p>
          <a:p>
            <a:pPr lvl="1"/>
            <a:r>
              <a:rPr lang="en-US" dirty="0"/>
              <a:t>e.g. the famous “fifth line shoulder hit” by AlphaGo in game 2 against Lee Sedol</a:t>
            </a:r>
          </a:p>
          <a:p>
            <a:r>
              <a:rPr lang="en-US" dirty="0"/>
              <a:t>Spontaneously discovered jōseki (known strategic sequences) </a:t>
            </a:r>
          </a:p>
          <a:p>
            <a:pPr lvl="1"/>
            <a:r>
              <a:rPr lang="en-US" dirty="0"/>
              <a:t>e.g. “5-3 point press”, “small avalanche”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62362-F12A-C06D-07A8-E625256301E2}"/>
              </a:ext>
            </a:extLst>
          </p:cNvPr>
          <p:cNvSpPr txBox="1"/>
          <p:nvPr/>
        </p:nvSpPr>
        <p:spPr>
          <a:xfrm>
            <a:off x="1825557" y="4923215"/>
            <a:ext cx="8540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These are actions that, if performed by a human, would be described as creative or insightful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0AF14C-B527-CDB6-6E44-4D71C7A1B1B9}"/>
              </a:ext>
            </a:extLst>
          </p:cNvPr>
          <p:cNvGrpSpPr/>
          <p:nvPr/>
        </p:nvGrpSpPr>
        <p:grpSpPr>
          <a:xfrm>
            <a:off x="6558481" y="107004"/>
            <a:ext cx="5193084" cy="6397736"/>
            <a:chOff x="6558481" y="107004"/>
            <a:chExt cx="5193084" cy="63977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441062-AE3E-07A3-38A6-8B038F0FE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8481" y="107004"/>
              <a:ext cx="5193084" cy="5165388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BAE5625-9B5B-3ABE-8F6E-818C4A56CDDE}"/>
                </a:ext>
              </a:extLst>
            </p:cNvPr>
            <p:cNvGrpSpPr/>
            <p:nvPr/>
          </p:nvGrpSpPr>
          <p:grpSpPr>
            <a:xfrm>
              <a:off x="7882614" y="2864780"/>
              <a:ext cx="3831120" cy="3639960"/>
              <a:chOff x="7882614" y="2864780"/>
              <a:chExt cx="3831120" cy="363996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23BFB24-D46C-327C-D3F8-3D962DA17320}"/>
                  </a:ext>
                </a:extLst>
              </p:cNvPr>
              <p:cNvGrpSpPr/>
              <p:nvPr/>
            </p:nvGrpSpPr>
            <p:grpSpPr>
              <a:xfrm>
                <a:off x="7882614" y="6056900"/>
                <a:ext cx="1424880" cy="447840"/>
                <a:chOff x="7882614" y="6056900"/>
                <a:chExt cx="1424880" cy="4478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7" name="Ink 6">
                      <a:extLst>
                        <a:ext uri="{FF2B5EF4-FFF2-40B4-BE49-F238E27FC236}">
                          <a16:creationId xmlns:a16="http://schemas.microsoft.com/office/drawing/2014/main" id="{18E0AD84-71A4-3947-C6D3-26021E525A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60374" y="6056900"/>
                    <a:ext cx="133920" cy="434880"/>
                  </p14:xfrm>
                </p:contentPart>
              </mc:Choice>
              <mc:Fallback xmlns="">
                <p:pic>
                  <p:nvPicPr>
                    <p:cNvPr id="7" name="Ink 6">
                      <a:extLst>
                        <a:ext uri="{FF2B5EF4-FFF2-40B4-BE49-F238E27FC236}">
                          <a16:creationId xmlns:a16="http://schemas.microsoft.com/office/drawing/2014/main" id="{18E0AD84-71A4-3947-C6D3-26021E525AC0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7942734" y="6039260"/>
                      <a:ext cx="169560" cy="470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8" name="Ink 7">
                      <a:extLst>
                        <a:ext uri="{FF2B5EF4-FFF2-40B4-BE49-F238E27FC236}">
                          <a16:creationId xmlns:a16="http://schemas.microsoft.com/office/drawing/2014/main" id="{F5BDADFC-5B6B-119F-7042-9BAC9D4307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82614" y="6304220"/>
                    <a:ext cx="200880" cy="3348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F5BDADFC-5B6B-119F-7042-9BAC9D43077E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7864974" y="6286580"/>
                      <a:ext cx="236520" cy="69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9" name="Ink 8">
                      <a:extLst>
                        <a:ext uri="{FF2B5EF4-FFF2-40B4-BE49-F238E27FC236}">
                          <a16:creationId xmlns:a16="http://schemas.microsoft.com/office/drawing/2014/main" id="{39E8B176-FD45-858E-C7CA-F17BD4FE56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18054" y="6355340"/>
                    <a:ext cx="53640" cy="149400"/>
                  </p14:xfrm>
                </p:contentPart>
              </mc:Choice>
              <mc:Fallback xmlns=""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39E8B176-FD45-858E-C7CA-F17BD4FE56CE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8100054" y="6337700"/>
                      <a:ext cx="89280" cy="185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0" name="Ink 9">
                      <a:extLst>
                        <a:ext uri="{FF2B5EF4-FFF2-40B4-BE49-F238E27FC236}">
                          <a16:creationId xmlns:a16="http://schemas.microsoft.com/office/drawing/2014/main" id="{BD098C8B-090C-24B3-A4B9-5FDB4F059A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33894" y="6263540"/>
                    <a:ext cx="15840" cy="71640"/>
                  </p14:xfrm>
                </p:contentPart>
              </mc:Choice>
              <mc:Fallback xmlns="">
                <p:pic>
                  <p:nvPicPr>
                    <p:cNvPr id="10" name="Ink 9">
                      <a:extLst>
                        <a:ext uri="{FF2B5EF4-FFF2-40B4-BE49-F238E27FC236}">
                          <a16:creationId xmlns:a16="http://schemas.microsoft.com/office/drawing/2014/main" id="{BD098C8B-090C-24B3-A4B9-5FDB4F059AB9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8115894" y="6245900"/>
                      <a:ext cx="51480" cy="107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1" name="Ink 10">
                      <a:extLst>
                        <a:ext uri="{FF2B5EF4-FFF2-40B4-BE49-F238E27FC236}">
                          <a16:creationId xmlns:a16="http://schemas.microsoft.com/office/drawing/2014/main" id="{C7A46241-EC06-EEF7-360C-5CE29C5AA7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76734" y="6135380"/>
                    <a:ext cx="182880" cy="331920"/>
                  </p14:xfrm>
                </p:contentPart>
              </mc:Choice>
              <mc:Fallback xmlns=""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C7A46241-EC06-EEF7-360C-5CE29C5AA719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159094" y="6117380"/>
                      <a:ext cx="218520" cy="367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2" name="Ink 11">
                      <a:extLst>
                        <a:ext uri="{FF2B5EF4-FFF2-40B4-BE49-F238E27FC236}">
                          <a16:creationId xmlns:a16="http://schemas.microsoft.com/office/drawing/2014/main" id="{8015CE74-C4F7-AA8F-5290-53A952E1CD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69694" y="6167780"/>
                    <a:ext cx="31680" cy="27900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8015CE74-C4F7-AA8F-5290-53A952E1CD8E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352054" y="6150140"/>
                      <a:ext cx="67320" cy="314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D42FED62-E7E1-8FCC-F172-CA264D0B23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312814" y="6327260"/>
                    <a:ext cx="171360" cy="3852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D42FED62-E7E1-8FCC-F172-CA264D0B232A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8295174" y="6309620"/>
                      <a:ext cx="207000" cy="74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B8631385-C5B0-FED2-7937-B39263E8A3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30534" y="6113060"/>
                    <a:ext cx="224640" cy="31392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B8631385-C5B0-FED2-7937-B39263E8A390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8412534" y="6095060"/>
                      <a:ext cx="260280" cy="34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C3FA6FB9-135E-09D4-56F0-65A0BAB3C2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99894" y="6092180"/>
                    <a:ext cx="75600" cy="34776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C3FA6FB9-135E-09D4-56F0-65A0BAB3C24C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8782254" y="6074180"/>
                      <a:ext cx="111240" cy="383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9C561A85-A472-1C29-FE50-398452EE46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15814" y="6248780"/>
                    <a:ext cx="28080" cy="16164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9C561A85-A472-1C29-FE50-398452EE46A0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8897814" y="6231140"/>
                      <a:ext cx="63720" cy="197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0DF71D3C-C68C-CB7F-4CC4-9594501530A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06454" y="6115580"/>
                    <a:ext cx="20520" cy="5148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0DF71D3C-C68C-CB7F-4CC4-9594501530A2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888814" y="6097580"/>
                      <a:ext cx="56160" cy="871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4952C171-2E46-5448-C1AE-92B947904A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70894" y="6223220"/>
                    <a:ext cx="134640" cy="15840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4952C171-2E46-5448-C1AE-92B947904A66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8953254" y="6205220"/>
                      <a:ext cx="170280" cy="194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6A11F323-4A21-F0D5-0126-D139A23D6A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98334" y="6175340"/>
                    <a:ext cx="209160" cy="18900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6A11F323-4A21-F0D5-0126-D139A23D6AB3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9080694" y="6157700"/>
                      <a:ext cx="244800" cy="224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11FD1B9-DC14-9F6D-5385-2C5AB3736836}"/>
                  </a:ext>
                </a:extLst>
              </p:cNvPr>
              <p:cNvGrpSpPr/>
              <p:nvPr/>
            </p:nvGrpSpPr>
            <p:grpSpPr>
              <a:xfrm>
                <a:off x="9546894" y="2864780"/>
                <a:ext cx="2166840" cy="3508920"/>
                <a:chOff x="9546894" y="2864780"/>
                <a:chExt cx="2166840" cy="3508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72E64D71-A361-EA68-A38F-8472A625D4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546894" y="6113060"/>
                    <a:ext cx="117000" cy="26064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72E64D71-A361-EA68-A38F-8472A625D48A}"/>
                        </a:ext>
                      </a:extLst>
                    </p:cNvPr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9529254" y="6095060"/>
                      <a:ext cx="152640" cy="296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F0B06A5B-04D3-F402-917C-949DFB7D24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695214" y="5970860"/>
                    <a:ext cx="221040" cy="3855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F0B06A5B-04D3-F402-917C-949DFB7D2490}"/>
                        </a:ext>
                      </a:extLst>
                    </p:cNvPr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9677214" y="5953220"/>
                      <a:ext cx="256680" cy="421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6517D06A-A337-33ED-A2FC-251636E595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24534" y="6227180"/>
                    <a:ext cx="113760" cy="12852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6517D06A-A337-33ED-A2FC-251636E5955E}"/>
                        </a:ext>
                      </a:extLst>
                    </p:cNvPr>
                    <p:cNvPicPr/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9906894" y="6209540"/>
                      <a:ext cx="149400" cy="164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BE0F8042-8A69-0CF6-1FF0-EF37E37AC8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46934" y="6176780"/>
                    <a:ext cx="201960" cy="13896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BE0F8042-8A69-0CF6-1FF0-EF37E37AC88E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10029294" y="6158780"/>
                      <a:ext cx="237600" cy="174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FC175060-8B6A-24DB-839C-B60CB8CAA0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33054" y="6013340"/>
                    <a:ext cx="27000" cy="25632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FC175060-8B6A-24DB-839C-B60CB8CAA0C4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10215054" y="5995340"/>
                      <a:ext cx="62640" cy="291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25" name="Ink 24">
                      <a:extLst>
                        <a:ext uri="{FF2B5EF4-FFF2-40B4-BE49-F238E27FC236}">
                          <a16:creationId xmlns:a16="http://schemas.microsoft.com/office/drawing/2014/main" id="{6F781884-B689-1510-EFBD-A428A1098A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81294" y="5913260"/>
                    <a:ext cx="160560" cy="37800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6F781884-B689-1510-EFBD-A428A1098A19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10263654" y="5895620"/>
                      <a:ext cx="196200" cy="413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7D08966C-7FAC-AF95-36BC-9543021523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458054" y="6074180"/>
                    <a:ext cx="345960" cy="20376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7D08966C-7FAC-AF95-36BC-9543021523D0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10440414" y="6056540"/>
                      <a:ext cx="381600" cy="239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6493E9EA-1DFA-904F-335C-23DE589A85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919934" y="5907860"/>
                    <a:ext cx="180000" cy="403200"/>
                  </p14:xfrm>
                </p:contentPart>
              </mc:Choice>
              <mc:Fallback xmlns=""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6493E9EA-1DFA-904F-335C-23DE589A8503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0902294" y="5890220"/>
                      <a:ext cx="215640" cy="438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00E156F1-EBEC-F9CF-1273-089B38309E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34494" y="6111980"/>
                    <a:ext cx="18720" cy="15480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00E156F1-EBEC-F9CF-1273-089B38309E83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1116854" y="6094340"/>
                      <a:ext cx="54360" cy="190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29" name="Ink 28">
                      <a:extLst>
                        <a:ext uri="{FF2B5EF4-FFF2-40B4-BE49-F238E27FC236}">
                          <a16:creationId xmlns:a16="http://schemas.microsoft.com/office/drawing/2014/main" id="{4E47A7E8-421F-672A-CA85-1DDC8B79D3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108934" y="5850980"/>
                    <a:ext cx="116280" cy="38088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4E47A7E8-421F-672A-CA85-1DDC8B79D303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1090934" y="5832980"/>
                      <a:ext cx="151920" cy="416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6D6D0A0B-EC7F-259A-6D9F-08F9BA8106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61054" y="6077060"/>
                    <a:ext cx="247320" cy="4212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6D6D0A0B-EC7F-259A-6D9F-08F9BA8106BF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043054" y="6059060"/>
                      <a:ext cx="282960" cy="77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33" name="Ink 32">
                      <a:extLst>
                        <a:ext uri="{FF2B5EF4-FFF2-40B4-BE49-F238E27FC236}">
                          <a16:creationId xmlns:a16="http://schemas.microsoft.com/office/drawing/2014/main" id="{96E7F842-1910-E6DF-D782-8E6937D25B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22654" y="2864780"/>
                    <a:ext cx="991080" cy="321624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96E7F842-1910-E6DF-D782-8E6937D25B6E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0705014" y="2846780"/>
                      <a:ext cx="1026720" cy="3251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BA6F3773-FA15-FEE8-E0CC-8DA42C4B3F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20134" y="2871980"/>
                    <a:ext cx="331920" cy="26280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BA6F3773-FA15-FEE8-E0CC-8DA42C4B3FD8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0702134" y="2853980"/>
                      <a:ext cx="367560" cy="2984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39CC6-C500-B84B-9457-EA7A83BB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AA6EC5DF-CC9A-60AF-EFCF-98C4D829605C}"/>
              </a:ext>
            </a:extLst>
          </p:cNvPr>
          <p:cNvGrpSpPr/>
          <p:nvPr/>
        </p:nvGrpSpPr>
        <p:grpSpPr>
          <a:xfrm>
            <a:off x="1761163" y="1048787"/>
            <a:ext cx="8766951" cy="5838397"/>
            <a:chOff x="1712523" y="1019603"/>
            <a:chExt cx="8766951" cy="583839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EECC5C-1CA2-B629-FEA3-FEB5F17772F1}"/>
                </a:ext>
              </a:extLst>
            </p:cNvPr>
            <p:cNvGrpSpPr/>
            <p:nvPr/>
          </p:nvGrpSpPr>
          <p:grpSpPr>
            <a:xfrm>
              <a:off x="1712523" y="1324487"/>
              <a:ext cx="8766951" cy="5533513"/>
              <a:chOff x="1625432" y="1214545"/>
              <a:chExt cx="8941136" cy="564345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58DC3BE-8FA4-8B3E-C47F-F6247C240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5432" y="1214545"/>
                <a:ext cx="8941136" cy="5643455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D66DE76-0DD6-A9C5-93CB-19F17906B810}"/>
                  </a:ext>
                </a:extLst>
              </p:cNvPr>
              <p:cNvGrpSpPr/>
              <p:nvPr/>
            </p:nvGrpSpPr>
            <p:grpSpPr>
              <a:xfrm>
                <a:off x="3368473" y="1335537"/>
                <a:ext cx="4864997" cy="4677723"/>
                <a:chOff x="3368473" y="1335537"/>
                <a:chExt cx="4864997" cy="4677723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3" name="Ink 2">
                      <a:extLst>
                        <a:ext uri="{FF2B5EF4-FFF2-40B4-BE49-F238E27FC236}">
                          <a16:creationId xmlns:a16="http://schemas.microsoft.com/office/drawing/2014/main" id="{6EBD877C-1D96-2CC7-42E5-EC248A059E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68473" y="2287260"/>
                    <a:ext cx="149401" cy="3719520"/>
                  </p14:xfrm>
                </p:contentPart>
              </mc:Choice>
              <mc:Fallback xmlns="">
                <p:pic>
                  <p:nvPicPr>
                    <p:cNvPr id="3" name="Ink 2">
                      <a:extLst>
                        <a:ext uri="{FF2B5EF4-FFF2-40B4-BE49-F238E27FC236}">
                          <a16:creationId xmlns:a16="http://schemas.microsoft.com/office/drawing/2014/main" id="{6EBD877C-1D96-2CC7-42E5-EC248A059EF6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350486" y="2268903"/>
                      <a:ext cx="185742" cy="3755867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6A6DA53-A432-B0B4-A462-DA52D7F3813F}"/>
                    </a:ext>
                  </a:extLst>
                </p:cNvPr>
                <p:cNvGrpSpPr/>
                <p:nvPr/>
              </p:nvGrpSpPr>
              <p:grpSpPr>
                <a:xfrm>
                  <a:off x="3377154" y="1335537"/>
                  <a:ext cx="4372476" cy="4677723"/>
                  <a:chOff x="3377154" y="1335537"/>
                  <a:chExt cx="4372476" cy="4677723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">
                    <p14:nvContentPartPr>
                      <p14:cNvPr id="4" name="Ink 3">
                        <a:extLst>
                          <a:ext uri="{FF2B5EF4-FFF2-40B4-BE49-F238E27FC236}">
                            <a16:creationId xmlns:a16="http://schemas.microsoft.com/office/drawing/2014/main" id="{4A0B9DB2-FBA0-1975-6CB2-479FCC5D71A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377154" y="1335537"/>
                      <a:ext cx="1651320" cy="3948840"/>
                    </p14:xfrm>
                  </p:contentPart>
                </mc:Choice>
                <mc:Fallback xmlns="">
                  <p:pic>
                    <p:nvPicPr>
                      <p:cNvPr id="4" name="Ink 3">
                        <a:extLst>
                          <a:ext uri="{FF2B5EF4-FFF2-40B4-BE49-F238E27FC236}">
                            <a16:creationId xmlns:a16="http://schemas.microsoft.com/office/drawing/2014/main" id="{4A0B9DB2-FBA0-1975-6CB2-479FCC5D71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9161" y="1317546"/>
                        <a:ext cx="1687673" cy="398518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">
                    <p14:nvContentPartPr>
                      <p14:cNvPr id="5" name="Ink 4">
                        <a:extLst>
                          <a:ext uri="{FF2B5EF4-FFF2-40B4-BE49-F238E27FC236}">
                            <a16:creationId xmlns:a16="http://schemas.microsoft.com/office/drawing/2014/main" id="{AE8B182A-7EFB-7B78-C599-281C8D151B4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521558" y="5128380"/>
                      <a:ext cx="1454400" cy="884880"/>
                    </p14:xfrm>
                  </p:contentPart>
                </mc:Choice>
                <mc:Fallback xmlns="">
                  <p:pic>
                    <p:nvPicPr>
                      <p:cNvPr id="5" name="Ink 4">
                        <a:extLst>
                          <a:ext uri="{FF2B5EF4-FFF2-40B4-BE49-F238E27FC236}">
                            <a16:creationId xmlns:a16="http://schemas.microsoft.com/office/drawing/2014/main" id="{AE8B182A-7EFB-7B78-C599-281C8D151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3571" y="5110389"/>
                        <a:ext cx="1490742" cy="92123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">
                    <p14:nvContentPartPr>
                      <p14:cNvPr id="11" name="Ink 10">
                        <a:extLst>
                          <a:ext uri="{FF2B5EF4-FFF2-40B4-BE49-F238E27FC236}">
                            <a16:creationId xmlns:a16="http://schemas.microsoft.com/office/drawing/2014/main" id="{7773AD68-8BA0-2701-8D20-CB9E7A58770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375790" y="2559420"/>
                      <a:ext cx="181800" cy="2680560"/>
                    </p14:xfrm>
                  </p:contentPart>
                </mc:Choice>
                <mc:Fallback xmlns="">
                  <p:pic>
                    <p:nvPicPr>
                      <p:cNvPr id="11" name="Ink 10">
                        <a:extLst>
                          <a:ext uri="{FF2B5EF4-FFF2-40B4-BE49-F238E27FC236}">
                            <a16:creationId xmlns:a16="http://schemas.microsoft.com/office/drawing/2014/main" id="{7773AD68-8BA0-2701-8D20-CB9E7A587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57426" y="2541063"/>
                        <a:ext cx="218160" cy="27169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">
                    <p14:nvContentPartPr>
                      <p14:cNvPr id="12" name="Ink 11">
                        <a:extLst>
                          <a:ext uri="{FF2B5EF4-FFF2-40B4-BE49-F238E27FC236}">
                            <a16:creationId xmlns:a16="http://schemas.microsoft.com/office/drawing/2014/main" id="{845176C0-F014-D06C-39AE-1DBDAB84619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348070" y="1851300"/>
                      <a:ext cx="1198440" cy="684000"/>
                    </p14:xfrm>
                  </p:contentPart>
                </mc:Choice>
                <mc:Fallback xmlns="">
                  <p:pic>
                    <p:nvPicPr>
                      <p:cNvPr id="12" name="Ink 11">
                        <a:extLst>
                          <a:ext uri="{FF2B5EF4-FFF2-40B4-BE49-F238E27FC236}">
                            <a16:creationId xmlns:a16="http://schemas.microsoft.com/office/drawing/2014/main" id="{845176C0-F014-D06C-39AE-1DBDAB846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30079" y="1833310"/>
                        <a:ext cx="1234790" cy="72034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">
                    <p14:nvContentPartPr>
                      <p14:cNvPr id="13" name="Ink 12">
                        <a:extLst>
                          <a:ext uri="{FF2B5EF4-FFF2-40B4-BE49-F238E27FC236}">
                            <a16:creationId xmlns:a16="http://schemas.microsoft.com/office/drawing/2014/main" id="{B9E634B1-6544-EFD5-1CAE-171C43B6259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84590" y="1816380"/>
                      <a:ext cx="109800" cy="2753280"/>
                    </p14:xfrm>
                  </p:contentPart>
                </mc:Choice>
                <mc:Fallback xmlns="">
                  <p:pic>
                    <p:nvPicPr>
                      <p:cNvPr id="13" name="Ink 12">
                        <a:extLst>
                          <a:ext uri="{FF2B5EF4-FFF2-40B4-BE49-F238E27FC236}">
                            <a16:creationId xmlns:a16="http://schemas.microsoft.com/office/drawing/2014/main" id="{B9E634B1-6544-EFD5-1CAE-171C43B62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66290" y="1798022"/>
                        <a:ext cx="146034" cy="278962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">
                    <p14:nvContentPartPr>
                      <p14:cNvPr id="14" name="Ink 13">
                        <a:extLst>
                          <a:ext uri="{FF2B5EF4-FFF2-40B4-BE49-F238E27FC236}">
                            <a16:creationId xmlns:a16="http://schemas.microsoft.com/office/drawing/2014/main" id="{81A029B5-B576-6F74-8344-BB259DC1351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89990" y="4352580"/>
                      <a:ext cx="960840" cy="904680"/>
                    </p14:xfrm>
                  </p:contentPart>
                </mc:Choice>
                <mc:Fallback xmlns="">
                  <p:pic>
                    <p:nvPicPr>
                      <p:cNvPr id="14" name="Ink 13">
                        <a:extLst>
                          <a:ext uri="{FF2B5EF4-FFF2-40B4-BE49-F238E27FC236}">
                            <a16:creationId xmlns:a16="http://schemas.microsoft.com/office/drawing/2014/main" id="{81A029B5-B576-6F74-8344-BB259DC135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71999" y="4334222"/>
                        <a:ext cx="997188" cy="94102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">
                    <p14:nvContentPartPr>
                      <p14:cNvPr id="16" name="Ink 15">
                        <a:extLst>
                          <a:ext uri="{FF2B5EF4-FFF2-40B4-BE49-F238E27FC236}">
                            <a16:creationId xmlns:a16="http://schemas.microsoft.com/office/drawing/2014/main" id="{A7AFDA10-15CC-DB4D-104B-D8205260E61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33270" y="2566980"/>
                      <a:ext cx="101160" cy="2663640"/>
                    </p14:xfrm>
                  </p:contentPart>
                </mc:Choice>
                <mc:Fallback xmlns="">
                  <p:pic>
                    <p:nvPicPr>
                      <p:cNvPr id="16" name="Ink 15">
                        <a:extLst>
                          <a:ext uri="{FF2B5EF4-FFF2-40B4-BE49-F238E27FC236}">
                            <a16:creationId xmlns:a16="http://schemas.microsoft.com/office/drawing/2014/main" id="{A7AFDA10-15CC-DB4D-104B-D8205260E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15310" y="2548987"/>
                        <a:ext cx="137446" cy="26999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">
                    <p14:nvContentPartPr>
                      <p14:cNvPr id="17" name="Ink 16">
                        <a:extLst>
                          <a:ext uri="{FF2B5EF4-FFF2-40B4-BE49-F238E27FC236}">
                            <a16:creationId xmlns:a16="http://schemas.microsoft.com/office/drawing/2014/main" id="{2EFF280E-3353-BE1E-BAC4-74B245BF447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29670" y="1836180"/>
                      <a:ext cx="1119960" cy="2975040"/>
                    </p14:xfrm>
                  </p:contentPart>
                </mc:Choice>
                <mc:Fallback xmlns="">
                  <p:pic>
                    <p:nvPicPr>
                      <p:cNvPr id="17" name="Ink 16">
                        <a:extLst>
                          <a:ext uri="{FF2B5EF4-FFF2-40B4-BE49-F238E27FC236}">
                            <a16:creationId xmlns:a16="http://schemas.microsoft.com/office/drawing/2014/main" id="{2EFF280E-3353-BE1E-BAC4-74B245BF4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11677" y="1817822"/>
                        <a:ext cx="1156313" cy="301138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">
                    <p14:nvContentPartPr>
                      <p14:cNvPr id="18" name="Ink 17">
                        <a:extLst>
                          <a:ext uri="{FF2B5EF4-FFF2-40B4-BE49-F238E27FC236}">
                            <a16:creationId xmlns:a16="http://schemas.microsoft.com/office/drawing/2014/main" id="{4EDC4F95-CE53-D059-2E06-AEF8E19C78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37950" y="4576140"/>
                      <a:ext cx="1043280" cy="768240"/>
                    </p14:xfrm>
                  </p:contentPart>
                </mc:Choice>
                <mc:Fallback xmlns="">
                  <p:pic>
                    <p:nvPicPr>
                      <p:cNvPr id="18" name="Ink 17">
                        <a:extLst>
                          <a:ext uri="{FF2B5EF4-FFF2-40B4-BE49-F238E27FC236}">
                            <a16:creationId xmlns:a16="http://schemas.microsoft.com/office/drawing/2014/main" id="{4EDC4F95-CE53-D059-2E06-AEF8E19C7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19595" y="4557779"/>
                        <a:ext cx="1079622" cy="80459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">
                    <p14:nvContentPartPr>
                      <p14:cNvPr id="20" name="Ink 19">
                        <a:extLst>
                          <a:ext uri="{FF2B5EF4-FFF2-40B4-BE49-F238E27FC236}">
                            <a16:creationId xmlns:a16="http://schemas.microsoft.com/office/drawing/2014/main" id="{ACBA786A-F0CC-25E7-5808-CC95FAD9287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566510" y="3488940"/>
                      <a:ext cx="702000" cy="191520"/>
                    </p14:xfrm>
                  </p:contentPart>
                </mc:Choice>
                <mc:Fallback xmlns="">
                  <p:pic>
                    <p:nvPicPr>
                      <p:cNvPr id="20" name="Ink 19">
                        <a:extLst>
                          <a:ext uri="{FF2B5EF4-FFF2-40B4-BE49-F238E27FC236}">
                            <a16:creationId xmlns:a16="http://schemas.microsoft.com/office/drawing/2014/main" id="{ACBA786A-F0CC-25E7-5808-CC95FAD92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48152" y="3470962"/>
                        <a:ext cx="738348" cy="2278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">
                    <p14:nvContentPartPr>
                      <p14:cNvPr id="21" name="Ink 20">
                        <a:extLst>
                          <a:ext uri="{FF2B5EF4-FFF2-40B4-BE49-F238E27FC236}">
                            <a16:creationId xmlns:a16="http://schemas.microsoft.com/office/drawing/2014/main" id="{D701815B-3891-BD45-457C-A396BD55827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025870" y="3416220"/>
                      <a:ext cx="295200" cy="282240"/>
                    </p14:xfrm>
                  </p:contentPart>
                </mc:Choice>
                <mc:Fallback xmlns="">
                  <p:pic>
                    <p:nvPicPr>
                      <p:cNvPr id="21" name="Ink 20">
                        <a:extLst>
                          <a:ext uri="{FF2B5EF4-FFF2-40B4-BE49-F238E27FC236}">
                            <a16:creationId xmlns:a16="http://schemas.microsoft.com/office/drawing/2014/main" id="{D701815B-3891-BD45-457C-A396BD5582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07879" y="3397869"/>
                        <a:ext cx="331549" cy="3185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7">
                    <p14:nvContentPartPr>
                      <p14:cNvPr id="23" name="Ink 22">
                        <a:extLst>
                          <a:ext uri="{FF2B5EF4-FFF2-40B4-BE49-F238E27FC236}">
                            <a16:creationId xmlns:a16="http://schemas.microsoft.com/office/drawing/2014/main" id="{98C74FA2-04C4-4997-8053-7F587C49F77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40070" y="3473100"/>
                      <a:ext cx="439560" cy="106920"/>
                    </p14:xfrm>
                  </p:contentPart>
                </mc:Choice>
                <mc:Fallback xmlns="">
                  <p:pic>
                    <p:nvPicPr>
                      <p:cNvPr id="23" name="Ink 22">
                        <a:extLst>
                          <a:ext uri="{FF2B5EF4-FFF2-40B4-BE49-F238E27FC236}">
                            <a16:creationId xmlns:a16="http://schemas.microsoft.com/office/drawing/2014/main" id="{98C74FA2-04C4-4997-8053-7F587C49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122076" y="3455158"/>
                        <a:ext cx="475915" cy="14317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9">
                    <p14:nvContentPartPr>
                      <p14:cNvPr id="24" name="Ink 23">
                        <a:extLst>
                          <a:ext uri="{FF2B5EF4-FFF2-40B4-BE49-F238E27FC236}">
                            <a16:creationId xmlns:a16="http://schemas.microsoft.com/office/drawing/2014/main" id="{0BB597E8-2E79-1577-A980-985F3659F42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56070" y="3382020"/>
                      <a:ext cx="340200" cy="257760"/>
                    </p14:xfrm>
                  </p:contentPart>
                </mc:Choice>
                <mc:Fallback xmlns="">
                  <p:pic>
                    <p:nvPicPr>
                      <p:cNvPr id="24" name="Ink 23">
                        <a:extLst>
                          <a:ext uri="{FF2B5EF4-FFF2-40B4-BE49-F238E27FC236}">
                            <a16:creationId xmlns:a16="http://schemas.microsoft.com/office/drawing/2014/main" id="{0BB597E8-2E79-1577-A980-985F3659F4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338087" y="3364054"/>
                        <a:ext cx="376532" cy="29405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87055A7-3B29-D46C-56D2-2362F5546A41}"/>
                    </a:ext>
                  </a:extLst>
                </p:cNvPr>
                <p:cNvGrpSpPr/>
                <p:nvPr/>
              </p:nvGrpSpPr>
              <p:grpSpPr>
                <a:xfrm>
                  <a:off x="7392870" y="3325140"/>
                  <a:ext cx="840600" cy="284040"/>
                  <a:chOff x="7392870" y="3325140"/>
                  <a:chExt cx="840600" cy="2840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1">
                    <p14:nvContentPartPr>
                      <p14:cNvPr id="26" name="Ink 25">
                        <a:extLst>
                          <a:ext uri="{FF2B5EF4-FFF2-40B4-BE49-F238E27FC236}">
                            <a16:creationId xmlns:a16="http://schemas.microsoft.com/office/drawing/2014/main" id="{51CDB3EA-9EDE-C3D4-A3C9-94E59CFED77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92870" y="3409740"/>
                      <a:ext cx="690120" cy="82800"/>
                    </p14:xfrm>
                  </p:contentPart>
                </mc:Choice>
                <mc:Fallback xmlns="">
                  <p:pic>
                    <p:nvPicPr>
                      <p:cNvPr id="26" name="Ink 25">
                        <a:extLst>
                          <a:ext uri="{FF2B5EF4-FFF2-40B4-BE49-F238E27FC236}">
                            <a16:creationId xmlns:a16="http://schemas.microsoft.com/office/drawing/2014/main" id="{51CDB3EA-9EDE-C3D4-A3C9-94E59CFED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374883" y="3391421"/>
                        <a:ext cx="726461" cy="1190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3">
                    <p14:nvContentPartPr>
                      <p14:cNvPr id="27" name="Ink 26">
                        <a:extLst>
                          <a:ext uri="{FF2B5EF4-FFF2-40B4-BE49-F238E27FC236}">
                            <a16:creationId xmlns:a16="http://schemas.microsoft.com/office/drawing/2014/main" id="{852F8614-83EB-B0EF-3811-98ABF35DD00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30270" y="3325140"/>
                      <a:ext cx="403200" cy="284040"/>
                    </p14:xfrm>
                  </p:contentPart>
                </mc:Choice>
                <mc:Fallback xmlns="">
                  <p:pic>
                    <p:nvPicPr>
                      <p:cNvPr id="27" name="Ink 26">
                        <a:extLst>
                          <a:ext uri="{FF2B5EF4-FFF2-40B4-BE49-F238E27FC236}">
                            <a16:creationId xmlns:a16="http://schemas.microsoft.com/office/drawing/2014/main" id="{852F8614-83EB-B0EF-3811-98ABF35DD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811909" y="3307158"/>
                        <a:ext cx="439554" cy="3203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F973B3-DF3F-7908-1680-ACDDDC2DDE11}"/>
                </a:ext>
              </a:extLst>
            </p:cNvPr>
            <p:cNvSpPr txBox="1"/>
            <p:nvPr/>
          </p:nvSpPr>
          <p:spPr>
            <a:xfrm>
              <a:off x="3600434" y="1019603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input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88DB48-9577-8AC0-00B6-2B2C802CCC4E}"/>
                </a:ext>
              </a:extLst>
            </p:cNvPr>
            <p:cNvSpPr txBox="1"/>
            <p:nvPr/>
          </p:nvSpPr>
          <p:spPr>
            <a:xfrm>
              <a:off x="8454247" y="189105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output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A412D7-6240-E2E5-B4E8-34486271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18" y="151116"/>
            <a:ext cx="11079803" cy="1325563"/>
          </a:xfrm>
        </p:spPr>
        <p:txBody>
          <a:bodyPr>
            <a:noAutofit/>
          </a:bodyPr>
          <a:lstStyle/>
          <a:p>
            <a:r>
              <a:rPr lang="en-US" sz="3200" dirty="0"/>
              <a:t>Emergent AI example 3:</a:t>
            </a:r>
            <a:br>
              <a:rPr lang="en-US" sz="3200" dirty="0"/>
            </a:br>
            <a:r>
              <a:rPr lang="en-US" sz="3200" dirty="0"/>
              <a:t>Transformers can appear to understand connections between concepts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E951E66-896E-44D1-F9EC-4E7F50539B9C}"/>
              </a:ext>
            </a:extLst>
          </p:cNvPr>
          <p:cNvGrpSpPr/>
          <p:nvPr/>
        </p:nvGrpSpPr>
        <p:grpSpPr>
          <a:xfrm>
            <a:off x="-7146" y="665893"/>
            <a:ext cx="2804040" cy="3446640"/>
            <a:chOff x="-7146" y="665893"/>
            <a:chExt cx="2804040" cy="344664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CC4E-3EB6-7CCA-D350-B35D4B6AC40E}"/>
                </a:ext>
              </a:extLst>
            </p:cNvPr>
            <p:cNvGrpSpPr/>
            <p:nvPr/>
          </p:nvGrpSpPr>
          <p:grpSpPr>
            <a:xfrm>
              <a:off x="239454" y="1587853"/>
              <a:ext cx="2557440" cy="2524680"/>
              <a:chOff x="239454" y="1587853"/>
              <a:chExt cx="2557440" cy="252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CF0606A-3A14-AB15-65CC-313C9E2DA4D9}"/>
                      </a:ext>
                    </a:extLst>
                  </p14:cNvPr>
                  <p14:cNvContentPartPr/>
                  <p14:nvPr/>
                </p14:nvContentPartPr>
                <p14:xfrm>
                  <a:off x="267174" y="1769653"/>
                  <a:ext cx="87120" cy="3247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CF0606A-3A14-AB15-65CC-313C9E2DA4D9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249534" y="1751653"/>
                    <a:ext cx="122760" cy="36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89332194-5A9D-CCEA-FA1D-4A9F5F912139}"/>
                      </a:ext>
                    </a:extLst>
                  </p14:cNvPr>
                  <p14:cNvContentPartPr/>
                  <p14:nvPr/>
                </p14:nvContentPartPr>
                <p14:xfrm>
                  <a:off x="239454" y="1848133"/>
                  <a:ext cx="177120" cy="1303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89332194-5A9D-CCEA-FA1D-4A9F5F91213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21814" y="1830493"/>
                    <a:ext cx="212760" cy="16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F72D58F-54B4-E8A8-D292-AB586E34B4A2}"/>
                      </a:ext>
                    </a:extLst>
                  </p14:cNvPr>
                  <p14:cNvContentPartPr/>
                  <p14:nvPr/>
                </p14:nvContentPartPr>
                <p14:xfrm>
                  <a:off x="417294" y="1856413"/>
                  <a:ext cx="258120" cy="2422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F72D58F-54B4-E8A8-D292-AB586E34B4A2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99654" y="1838413"/>
                    <a:ext cx="293760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B2E6A9A-55D0-06EA-B5CA-99939368210C}"/>
                      </a:ext>
                    </a:extLst>
                  </p14:cNvPr>
                  <p14:cNvContentPartPr/>
                  <p14:nvPr/>
                </p14:nvContentPartPr>
                <p14:xfrm>
                  <a:off x="647694" y="1859653"/>
                  <a:ext cx="266760" cy="1839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6B2E6A9A-55D0-06EA-B5CA-99939368210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29694" y="1842013"/>
                    <a:ext cx="302400" cy="21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BDF46DC-E2F5-3779-C4DE-65B38E3728D1}"/>
                      </a:ext>
                    </a:extLst>
                  </p14:cNvPr>
                  <p14:cNvContentPartPr/>
                  <p14:nvPr/>
                </p14:nvContentPartPr>
                <p14:xfrm>
                  <a:off x="899694" y="1766773"/>
                  <a:ext cx="119880" cy="2260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1BDF46DC-E2F5-3779-C4DE-65B38E3728D1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81694" y="1748773"/>
                    <a:ext cx="155520" cy="26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537F06B-7402-A3C6-D725-E34E147D5135}"/>
                      </a:ext>
                    </a:extLst>
                  </p14:cNvPr>
                  <p14:cNvContentPartPr/>
                  <p14:nvPr/>
                </p14:nvContentPartPr>
                <p14:xfrm>
                  <a:off x="1045494" y="1587853"/>
                  <a:ext cx="70920" cy="43128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537F06B-7402-A3C6-D725-E34E147D5135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027854" y="1569853"/>
                    <a:ext cx="106560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83DB97E-C969-F226-15FB-A898C1D35B94}"/>
                      </a:ext>
                    </a:extLst>
                  </p14:cNvPr>
                  <p14:cNvContentPartPr/>
                  <p14:nvPr/>
                </p14:nvContentPartPr>
                <p14:xfrm>
                  <a:off x="978534" y="1829773"/>
                  <a:ext cx="171360" cy="810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83DB97E-C969-F226-15FB-A898C1D35B9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960534" y="1811773"/>
                    <a:ext cx="20700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EA0C4B2-05F7-2DF5-6FCD-3C14CD8E0CDD}"/>
                      </a:ext>
                    </a:extLst>
                  </p14:cNvPr>
                  <p14:cNvContentPartPr/>
                  <p14:nvPr/>
                </p14:nvContentPartPr>
                <p14:xfrm>
                  <a:off x="1169334" y="1861093"/>
                  <a:ext cx="118080" cy="1609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EA0C4B2-05F7-2DF5-6FCD-3C14CD8E0CDD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151694" y="1843453"/>
                    <a:ext cx="15372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8657871-EBA5-7657-F1CF-F278C998873F}"/>
                      </a:ext>
                    </a:extLst>
                  </p14:cNvPr>
                  <p14:cNvContentPartPr/>
                  <p14:nvPr/>
                </p14:nvContentPartPr>
                <p14:xfrm>
                  <a:off x="1352934" y="1753453"/>
                  <a:ext cx="85680" cy="2070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88657871-EBA5-7657-F1CF-F278C998873F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334934" y="1735813"/>
                    <a:ext cx="121320" cy="24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8D07B4D-F024-243A-726C-D5127BBC6EED}"/>
                      </a:ext>
                    </a:extLst>
                  </p14:cNvPr>
                  <p14:cNvContentPartPr/>
                  <p14:nvPr/>
                </p14:nvContentPartPr>
                <p14:xfrm>
                  <a:off x="1472814" y="1798093"/>
                  <a:ext cx="241200" cy="1814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8D07B4D-F024-243A-726C-D5127BBC6EED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455174" y="1780093"/>
                    <a:ext cx="27684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333269F-F002-BC43-A8A0-10F83FCEE3E3}"/>
                      </a:ext>
                    </a:extLst>
                  </p14:cNvPr>
                  <p14:cNvContentPartPr/>
                  <p14:nvPr/>
                </p14:nvContentPartPr>
                <p14:xfrm>
                  <a:off x="1712574" y="1638973"/>
                  <a:ext cx="334080" cy="2779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333269F-F002-BC43-A8A0-10F83FCEE3E3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694934" y="1621333"/>
                    <a:ext cx="369720" cy="31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F6A6BF3-52CB-215A-B385-155D5CBD928D}"/>
                      </a:ext>
                    </a:extLst>
                  </p14:cNvPr>
                  <p14:cNvContentPartPr/>
                  <p14:nvPr/>
                </p14:nvContentPartPr>
                <p14:xfrm>
                  <a:off x="388494" y="2388853"/>
                  <a:ext cx="149400" cy="370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F6A6BF3-52CB-215A-B385-155D5CBD928D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370494" y="2371213"/>
                    <a:ext cx="18504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B8495FF-0728-E9AA-9EF1-3867B0A6A090}"/>
                      </a:ext>
                    </a:extLst>
                  </p14:cNvPr>
                  <p14:cNvContentPartPr/>
                  <p14:nvPr/>
                </p14:nvContentPartPr>
                <p14:xfrm>
                  <a:off x="433854" y="2473813"/>
                  <a:ext cx="168120" cy="514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B8495FF-0728-E9AA-9EF1-3867B0A6A090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16214" y="2456173"/>
                    <a:ext cx="203760" cy="8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C8EEC87-CA27-1043-5776-032757AEB653}"/>
                      </a:ext>
                    </a:extLst>
                  </p14:cNvPr>
                  <p14:cNvContentPartPr/>
                  <p14:nvPr/>
                </p14:nvContentPartPr>
                <p14:xfrm>
                  <a:off x="776934" y="2266093"/>
                  <a:ext cx="104400" cy="2923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C8EEC87-CA27-1043-5776-032757AEB65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758934" y="2248093"/>
                    <a:ext cx="140040" cy="32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A54797B-EA13-9411-B839-3642059BEA78}"/>
                      </a:ext>
                    </a:extLst>
                  </p14:cNvPr>
                  <p14:cNvContentPartPr/>
                  <p14:nvPr/>
                </p14:nvContentPartPr>
                <p14:xfrm>
                  <a:off x="948654" y="2342413"/>
                  <a:ext cx="140400" cy="1666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DA54797B-EA13-9411-B839-3642059BEA78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931014" y="2324413"/>
                    <a:ext cx="17604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C0B543A-95B6-6E53-CBE1-9A2D6460FBA0}"/>
                      </a:ext>
                    </a:extLst>
                  </p14:cNvPr>
                  <p14:cNvContentPartPr/>
                  <p14:nvPr/>
                </p14:nvContentPartPr>
                <p14:xfrm>
                  <a:off x="1100574" y="2285533"/>
                  <a:ext cx="254520" cy="3456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C0B543A-95B6-6E53-CBE1-9A2D6460FBA0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082934" y="2267893"/>
                    <a:ext cx="290160" cy="38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73D1F9B6-B258-0A01-7305-5547D72C1F2B}"/>
                      </a:ext>
                    </a:extLst>
                  </p14:cNvPr>
                  <p14:cNvContentPartPr/>
                  <p14:nvPr/>
                </p14:nvContentPartPr>
                <p14:xfrm>
                  <a:off x="1305774" y="2266813"/>
                  <a:ext cx="209880" cy="2131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73D1F9B6-B258-0A01-7305-5547D72C1F2B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287774" y="2249173"/>
                    <a:ext cx="245520" cy="24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BD720611-7DF5-B889-8E2B-D28479D7892A}"/>
                      </a:ext>
                    </a:extLst>
                  </p14:cNvPr>
                  <p14:cNvContentPartPr/>
                  <p14:nvPr/>
                </p14:nvContentPartPr>
                <p14:xfrm>
                  <a:off x="1586934" y="2155933"/>
                  <a:ext cx="97920" cy="2264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BD720611-7DF5-B889-8E2B-D28479D7892A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1568934" y="2138293"/>
                    <a:ext cx="13356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863B6CE7-F66F-E74F-EE50-F2059AEF4964}"/>
                      </a:ext>
                    </a:extLst>
                  </p14:cNvPr>
                  <p14:cNvContentPartPr/>
                  <p14:nvPr/>
                </p14:nvContentPartPr>
                <p14:xfrm>
                  <a:off x="1715454" y="2245213"/>
                  <a:ext cx="140040" cy="1242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863B6CE7-F66F-E74F-EE50-F2059AEF4964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1697814" y="2227573"/>
                    <a:ext cx="175680" cy="15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7472CF1C-53D2-4037-F800-C3A90244219E}"/>
                      </a:ext>
                    </a:extLst>
                  </p14:cNvPr>
                  <p14:cNvContentPartPr/>
                  <p14:nvPr/>
                </p14:nvContentPartPr>
                <p14:xfrm>
                  <a:off x="1853334" y="2159173"/>
                  <a:ext cx="189720" cy="12996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7472CF1C-53D2-4037-F800-C3A90244219E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835694" y="2141533"/>
                    <a:ext cx="225360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02644B97-CCF4-A4A3-FA92-4783166ECDED}"/>
                      </a:ext>
                    </a:extLst>
                  </p14:cNvPr>
                  <p14:cNvContentPartPr/>
                  <p14:nvPr/>
                </p14:nvContentPartPr>
                <p14:xfrm>
                  <a:off x="2009574" y="2117053"/>
                  <a:ext cx="148320" cy="3261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02644B97-CCF4-A4A3-FA92-4783166ECDED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1991934" y="2099413"/>
                    <a:ext cx="183960" cy="36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FB193F94-3C0B-31AF-EDC3-8665B4B63C31}"/>
                      </a:ext>
                    </a:extLst>
                  </p14:cNvPr>
                  <p14:cNvContentPartPr/>
                  <p14:nvPr/>
                </p14:nvContentPartPr>
                <p14:xfrm>
                  <a:off x="2132694" y="2108053"/>
                  <a:ext cx="178920" cy="1292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FB193F94-3C0B-31AF-EDC3-8665B4B63C31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114694" y="2090053"/>
                    <a:ext cx="214560" cy="16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CFACB7F-F051-CF5E-ABB3-69E51155C802}"/>
                      </a:ext>
                    </a:extLst>
                  </p14:cNvPr>
                  <p14:cNvContentPartPr/>
                  <p14:nvPr/>
                </p14:nvContentPartPr>
                <p14:xfrm>
                  <a:off x="2281014" y="1983853"/>
                  <a:ext cx="515880" cy="3506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CFACB7F-F051-CF5E-ABB3-69E51155C802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263374" y="1965853"/>
                    <a:ext cx="551520" cy="38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6E8D0C4C-50E6-2A27-68E0-3A3DC3D55521}"/>
                      </a:ext>
                    </a:extLst>
                  </p14:cNvPr>
                  <p14:cNvContentPartPr/>
                  <p14:nvPr/>
                </p14:nvContentPartPr>
                <p14:xfrm>
                  <a:off x="1007694" y="2811493"/>
                  <a:ext cx="233640" cy="1346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6E8D0C4C-50E6-2A27-68E0-3A3DC3D55521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990054" y="2793853"/>
                    <a:ext cx="26928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83A8EB6A-5E5D-049F-ED53-FBEF6BA569FC}"/>
                      </a:ext>
                    </a:extLst>
                  </p14:cNvPr>
                  <p14:cNvContentPartPr/>
                  <p14:nvPr/>
                </p14:nvContentPartPr>
                <p14:xfrm>
                  <a:off x="1259694" y="2779813"/>
                  <a:ext cx="111960" cy="1062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83A8EB6A-5E5D-049F-ED53-FBEF6BA569FC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242054" y="2761813"/>
                    <a:ext cx="14760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2EFCC8C1-E387-89E3-FF83-115A0DF44D86}"/>
                      </a:ext>
                    </a:extLst>
                  </p14:cNvPr>
                  <p14:cNvContentPartPr/>
                  <p14:nvPr/>
                </p14:nvContentPartPr>
                <p14:xfrm>
                  <a:off x="1396134" y="2532853"/>
                  <a:ext cx="485280" cy="33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2EFCC8C1-E387-89E3-FF83-115A0DF44D86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378494" y="2514853"/>
                    <a:ext cx="520920" cy="36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A2C99D41-810A-3B5C-5628-A5C2797097A7}"/>
                      </a:ext>
                    </a:extLst>
                  </p14:cNvPr>
                  <p14:cNvContentPartPr/>
                  <p14:nvPr/>
                </p14:nvContentPartPr>
                <p14:xfrm>
                  <a:off x="1122174" y="3062773"/>
                  <a:ext cx="226080" cy="329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A2C99D41-810A-3B5C-5628-A5C2797097A7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104174" y="3045133"/>
                    <a:ext cx="261720" cy="36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B606B653-A057-9594-D167-4641F9596890}"/>
                      </a:ext>
                    </a:extLst>
                  </p14:cNvPr>
                  <p14:cNvContentPartPr/>
                  <p14:nvPr/>
                </p14:nvContentPartPr>
                <p14:xfrm>
                  <a:off x="1342854" y="3023893"/>
                  <a:ext cx="257040" cy="28296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B606B653-A057-9594-D167-4641F959689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325214" y="3006253"/>
                    <a:ext cx="292680" cy="31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E91D3F16-13FC-4072-4C31-12EC00A9A11F}"/>
                      </a:ext>
                    </a:extLst>
                  </p14:cNvPr>
                  <p14:cNvContentPartPr/>
                  <p14:nvPr/>
                </p14:nvContentPartPr>
                <p14:xfrm>
                  <a:off x="1562814" y="2984293"/>
                  <a:ext cx="256320" cy="27108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E91D3F16-13FC-4072-4C31-12EC00A9A11F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1544814" y="2966653"/>
                    <a:ext cx="291960" cy="30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2109C3E7-54B7-AA99-68E9-8EE77B2C1EC0}"/>
                      </a:ext>
                    </a:extLst>
                  </p14:cNvPr>
                  <p14:cNvContentPartPr/>
                  <p14:nvPr/>
                </p14:nvContentPartPr>
                <p14:xfrm>
                  <a:off x="1750014" y="2934973"/>
                  <a:ext cx="311400" cy="25776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2109C3E7-54B7-AA99-68E9-8EE77B2C1EC0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732374" y="2917333"/>
                    <a:ext cx="347040" cy="29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C4FC61EC-4B6D-9A0D-96DA-B72E9FF67286}"/>
                      </a:ext>
                    </a:extLst>
                  </p14:cNvPr>
                  <p14:cNvContentPartPr/>
                  <p14:nvPr/>
                </p14:nvContentPartPr>
                <p14:xfrm>
                  <a:off x="1958094" y="2845693"/>
                  <a:ext cx="255240" cy="55404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C4FC61EC-4B6D-9A0D-96DA-B72E9FF67286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940094" y="2828053"/>
                    <a:ext cx="290880" cy="58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5D716598-0092-B64E-C412-D66565F7E004}"/>
                      </a:ext>
                    </a:extLst>
                  </p14:cNvPr>
                  <p14:cNvContentPartPr/>
                  <p14:nvPr/>
                </p14:nvContentPartPr>
                <p14:xfrm>
                  <a:off x="338814" y="3909853"/>
                  <a:ext cx="165600" cy="17856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5D716598-0092-B64E-C412-D66565F7E004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21174" y="3892213"/>
                    <a:ext cx="20124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434E7374-4AC6-43E4-2B5E-DC8D580C98DB}"/>
                      </a:ext>
                    </a:extLst>
                  </p14:cNvPr>
                  <p14:cNvContentPartPr/>
                  <p14:nvPr/>
                </p14:nvContentPartPr>
                <p14:xfrm>
                  <a:off x="570294" y="4006333"/>
                  <a:ext cx="7920" cy="180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434E7374-4AC6-43E4-2B5E-DC8D580C98DB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52294" y="3988693"/>
                    <a:ext cx="4356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DAE15AFD-C3A5-F1C5-3E87-159C130360BD}"/>
                      </a:ext>
                    </a:extLst>
                  </p14:cNvPr>
                  <p14:cNvContentPartPr/>
                  <p14:nvPr/>
                </p14:nvContentPartPr>
                <p14:xfrm>
                  <a:off x="611694" y="3851893"/>
                  <a:ext cx="158760" cy="26064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DAE15AFD-C3A5-F1C5-3E87-159C130360BD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593694" y="3834253"/>
                    <a:ext cx="194400" cy="29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5D2A56B0-8CBC-8AE2-81D2-914A8F463C90}"/>
                      </a:ext>
                    </a:extLst>
                  </p14:cNvPr>
                  <p14:cNvContentPartPr/>
                  <p14:nvPr/>
                </p14:nvContentPartPr>
                <p14:xfrm>
                  <a:off x="831294" y="3936133"/>
                  <a:ext cx="31680" cy="684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5D2A56B0-8CBC-8AE2-81D2-914A8F463C90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813654" y="3918493"/>
                    <a:ext cx="6732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31A1D585-5128-7228-07D4-9E76D17EEACA}"/>
                      </a:ext>
                    </a:extLst>
                  </p14:cNvPr>
                  <p14:cNvContentPartPr/>
                  <p14:nvPr/>
                </p14:nvContentPartPr>
                <p14:xfrm>
                  <a:off x="1018854" y="3607453"/>
                  <a:ext cx="255960" cy="3168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31A1D585-5128-7228-07D4-9E76D17EEACA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001214" y="3589813"/>
                    <a:ext cx="291600" cy="35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7041EC6E-1895-3B8B-81E3-EC525980CD12}"/>
                      </a:ext>
                    </a:extLst>
                  </p14:cNvPr>
                  <p14:cNvContentPartPr/>
                  <p14:nvPr/>
                </p14:nvContentPartPr>
                <p14:xfrm>
                  <a:off x="1194174" y="3597373"/>
                  <a:ext cx="245880" cy="2728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7041EC6E-1895-3B8B-81E3-EC525980CD12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176174" y="3579373"/>
                    <a:ext cx="281520" cy="30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85F9F8D5-C5DD-AEFD-D3D3-248AE13EBFE9}"/>
                      </a:ext>
                    </a:extLst>
                  </p14:cNvPr>
                  <p14:cNvContentPartPr/>
                  <p14:nvPr/>
                </p14:nvContentPartPr>
                <p14:xfrm>
                  <a:off x="1426734" y="3676933"/>
                  <a:ext cx="109080" cy="1767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85F9F8D5-C5DD-AEFD-D3D3-248AE13EBFE9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1409094" y="3659293"/>
                    <a:ext cx="144720" cy="21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D2DEB688-05EE-8797-C11D-D8A611A26D79}"/>
                      </a:ext>
                    </a:extLst>
                  </p14:cNvPr>
                  <p14:cNvContentPartPr/>
                  <p14:nvPr/>
                </p14:nvContentPartPr>
                <p14:xfrm>
                  <a:off x="1487934" y="3530413"/>
                  <a:ext cx="81000" cy="2628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D2DEB688-05EE-8797-C11D-D8A611A26D79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1470294" y="3512773"/>
                    <a:ext cx="116640" cy="29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3D6E42DE-9F43-7C78-5602-FCA4114987EA}"/>
                      </a:ext>
                    </a:extLst>
                  </p14:cNvPr>
                  <p14:cNvContentPartPr/>
                  <p14:nvPr/>
                </p14:nvContentPartPr>
                <p14:xfrm>
                  <a:off x="1386414" y="3576493"/>
                  <a:ext cx="219240" cy="88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3D6E42DE-9F43-7C78-5602-FCA4114987EA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1368774" y="3558853"/>
                    <a:ext cx="25488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74D8E40-175A-9F00-FAE9-EEF8DE18A0FD}"/>
                      </a:ext>
                    </a:extLst>
                  </p14:cNvPr>
                  <p14:cNvContentPartPr/>
                  <p14:nvPr/>
                </p14:nvContentPartPr>
                <p14:xfrm>
                  <a:off x="1655334" y="3454093"/>
                  <a:ext cx="201960" cy="2826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74D8E40-175A-9F00-FAE9-EEF8DE18A0FD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1637694" y="3436093"/>
                    <a:ext cx="237600" cy="31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CFEDC905-9FA5-F384-14C7-26B1522D756D}"/>
                      </a:ext>
                    </a:extLst>
                  </p14:cNvPr>
                  <p14:cNvContentPartPr/>
                  <p14:nvPr/>
                </p14:nvContentPartPr>
                <p14:xfrm>
                  <a:off x="1852254" y="3386413"/>
                  <a:ext cx="91800" cy="27612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CFEDC905-9FA5-F384-14C7-26B1522D756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834254" y="3368773"/>
                    <a:ext cx="127440" cy="31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2A5FE6C8-0CB5-73EB-C5B4-55CEA49FCFD8}"/>
                      </a:ext>
                    </a:extLst>
                  </p14:cNvPr>
                  <p14:cNvContentPartPr/>
                  <p14:nvPr/>
                </p14:nvContentPartPr>
                <p14:xfrm>
                  <a:off x="2055654" y="3411613"/>
                  <a:ext cx="84240" cy="2095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2A5FE6C8-0CB5-73EB-C5B4-55CEA49FCFD8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037654" y="3393973"/>
                    <a:ext cx="119880" cy="24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D0902C16-3998-6BBD-31CD-062E093E2F40}"/>
                      </a:ext>
                    </a:extLst>
                  </p14:cNvPr>
                  <p14:cNvContentPartPr/>
                  <p14:nvPr/>
                </p14:nvContentPartPr>
                <p14:xfrm>
                  <a:off x="1965294" y="3369493"/>
                  <a:ext cx="215640" cy="14652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D0902C16-3998-6BBD-31CD-062E093E2F40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1947294" y="3351853"/>
                    <a:ext cx="251280" cy="182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5413292-69B3-F74A-B993-80AFBA62DB31}"/>
                </a:ext>
              </a:extLst>
            </p:cNvPr>
            <p:cNvGrpSpPr/>
            <p:nvPr/>
          </p:nvGrpSpPr>
          <p:grpSpPr>
            <a:xfrm>
              <a:off x="-7146" y="665893"/>
              <a:ext cx="587520" cy="997560"/>
              <a:chOff x="-7146" y="665893"/>
              <a:chExt cx="587520" cy="99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18C493AD-C35B-3F03-05BA-591DF481CB70}"/>
                      </a:ext>
                    </a:extLst>
                  </p14:cNvPr>
                  <p14:cNvContentPartPr/>
                  <p14:nvPr/>
                </p14:nvContentPartPr>
                <p14:xfrm>
                  <a:off x="-7146" y="742213"/>
                  <a:ext cx="529920" cy="9212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18C493AD-C35B-3F03-05BA-591DF481CB70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-25146" y="724573"/>
                    <a:ext cx="565560" cy="9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2DBEB590-47A9-FB6A-523D-F39A39F18CA0}"/>
                      </a:ext>
                    </a:extLst>
                  </p14:cNvPr>
                  <p14:cNvContentPartPr/>
                  <p14:nvPr/>
                </p14:nvContentPartPr>
                <p14:xfrm>
                  <a:off x="257454" y="665893"/>
                  <a:ext cx="322920" cy="2919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2DBEB590-47A9-FB6A-523D-F39A39F18CA0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239814" y="647893"/>
                    <a:ext cx="358560" cy="327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0683E44-6A6A-7688-4F82-9C482CA5077F}"/>
                    </a:ext>
                  </a:extLst>
                </p14:cNvPr>
                <p14:cNvContentPartPr/>
                <p14:nvPr/>
              </p14:nvContentPartPr>
              <p14:xfrm>
                <a:off x="579654" y="727093"/>
                <a:ext cx="2066400" cy="76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0683E44-6A6A-7688-4F82-9C482CA5077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9654" y="547093"/>
                  <a:ext cx="2246040" cy="435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A032655-9E8F-98C8-5CAB-D362E9C17AB8}"/>
              </a:ext>
            </a:extLst>
          </p:cNvPr>
          <p:cNvSpPr txBox="1"/>
          <p:nvPr/>
        </p:nvSpPr>
        <p:spPr>
          <a:xfrm>
            <a:off x="48033" y="4461127"/>
            <a:ext cx="257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Prompt: </a:t>
            </a:r>
            <a:b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“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These apples are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AE52FCB-7327-FACD-3245-5B53F148FB13}"/>
              </a:ext>
            </a:extLst>
          </p:cNvPr>
          <p:cNvSpPr txBox="1"/>
          <p:nvPr/>
        </p:nvSpPr>
        <p:spPr>
          <a:xfrm>
            <a:off x="10110195" y="2723162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Completion: </a:t>
            </a:r>
            <a:b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“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delicious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FF409-A4A0-29C9-18AF-F6A52236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670644-9172-FB1E-6359-6359502E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368" y="1570522"/>
            <a:ext cx="7765262" cy="4403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E2F20-574C-72CE-6EEC-6DF0BDE7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1" y="68093"/>
            <a:ext cx="10515600" cy="870288"/>
          </a:xfrm>
        </p:spPr>
        <p:txBody>
          <a:bodyPr>
            <a:noAutofit/>
          </a:bodyPr>
          <a:lstStyle/>
          <a:p>
            <a:r>
              <a:rPr lang="en-US" sz="2800" dirty="0"/>
              <a:t>Emergent AI example 3:</a:t>
            </a:r>
            <a:br>
              <a:rPr lang="en-US" sz="2800" dirty="0"/>
            </a:br>
            <a:r>
              <a:rPr lang="en-US" sz="2800" dirty="0"/>
              <a:t>Transformers can appear to understand connections between concepts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07D834-FA8E-656B-EF31-2D64D006FBCD}"/>
              </a:ext>
            </a:extLst>
          </p:cNvPr>
          <p:cNvGrpSpPr/>
          <p:nvPr/>
        </p:nvGrpSpPr>
        <p:grpSpPr>
          <a:xfrm>
            <a:off x="369652" y="1385856"/>
            <a:ext cx="2893979" cy="1317350"/>
            <a:chOff x="0" y="3029344"/>
            <a:chExt cx="2893979" cy="13173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E22023-5B25-1A9D-0E62-B93188E2FB73}"/>
                </a:ext>
              </a:extLst>
            </p:cNvPr>
            <p:cNvSpPr txBox="1"/>
            <p:nvPr/>
          </p:nvSpPr>
          <p:spPr>
            <a:xfrm>
              <a:off x="79839" y="3423364"/>
              <a:ext cx="2814140" cy="923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 three rhyming words related to flowers &lt;</a:t>
              </a:r>
              <a:r>
                <a:rPr lang="en-US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EndPrompt</a:t>
              </a:r>
              <a:r>
                <a:rPr 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52ADA9-2A9B-4602-326A-EEB6ABA104CB}"/>
                </a:ext>
              </a:extLst>
            </p:cNvPr>
            <p:cNvSpPr txBox="1"/>
            <p:nvPr/>
          </p:nvSpPr>
          <p:spPr>
            <a:xfrm>
              <a:off x="0" y="3029344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input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684FC6-44BD-1EA9-84F9-311874D61F07}"/>
              </a:ext>
            </a:extLst>
          </p:cNvPr>
          <p:cNvGrpSpPr/>
          <p:nvPr/>
        </p:nvGrpSpPr>
        <p:grpSpPr>
          <a:xfrm>
            <a:off x="2411848" y="2916248"/>
            <a:ext cx="3774945" cy="2857655"/>
            <a:chOff x="2217294" y="2468773"/>
            <a:chExt cx="3774945" cy="28576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7A9EA0-C633-3D98-8DAC-957C84055122}"/>
                </a:ext>
              </a:extLst>
            </p:cNvPr>
            <p:cNvGrpSpPr/>
            <p:nvPr/>
          </p:nvGrpSpPr>
          <p:grpSpPr>
            <a:xfrm>
              <a:off x="4278223" y="4009078"/>
              <a:ext cx="1714016" cy="1317350"/>
              <a:chOff x="0" y="3029344"/>
              <a:chExt cx="1714016" cy="131735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18DEAC-E055-57D4-C6CB-B0E1098C646A}"/>
                  </a:ext>
                </a:extLst>
              </p:cNvPr>
              <p:cNvSpPr txBox="1"/>
              <p:nvPr/>
            </p:nvSpPr>
            <p:spPr>
              <a:xfrm>
                <a:off x="79839" y="3423364"/>
                <a:ext cx="1634177" cy="9233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bloom</a:t>
                </a:r>
              </a:p>
              <a:p>
                <a:r>
                  <a:rPr lang="en-US" dirty="0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gloom</a:t>
                </a:r>
              </a:p>
              <a:p>
                <a:r>
                  <a:rPr lang="en-US" dirty="0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perfume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89AE16-3F1D-D5F2-6522-E418E54A5B52}"/>
                  </a:ext>
                </a:extLst>
              </p:cNvPr>
              <p:cNvSpPr txBox="1"/>
              <p:nvPr/>
            </p:nvSpPr>
            <p:spPr>
              <a:xfrm>
                <a:off x="0" y="3029344"/>
                <a:ext cx="885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output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6A2F983-16F6-F5CF-EA5D-E01ECC30D3F7}"/>
                </a:ext>
              </a:extLst>
            </p:cNvPr>
            <p:cNvGrpSpPr/>
            <p:nvPr/>
          </p:nvGrpSpPr>
          <p:grpSpPr>
            <a:xfrm>
              <a:off x="2217294" y="2468773"/>
              <a:ext cx="1896120" cy="2195640"/>
              <a:chOff x="2217294" y="2468773"/>
              <a:chExt cx="1896120" cy="2195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D4A8A587-C987-7425-612F-ACA2782F1D05}"/>
                      </a:ext>
                    </a:extLst>
                  </p14:cNvPr>
                  <p14:cNvContentPartPr/>
                  <p14:nvPr/>
                </p14:nvContentPartPr>
                <p14:xfrm>
                  <a:off x="2217294" y="2468773"/>
                  <a:ext cx="1834920" cy="20232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D4A8A587-C987-7425-612F-ACA2782F1D05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208654" y="2459773"/>
                    <a:ext cx="1852560" cy="204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09BF6C8-D236-1253-7A34-2F69590026D5}"/>
                      </a:ext>
                    </a:extLst>
                  </p14:cNvPr>
                  <p14:cNvContentPartPr/>
                  <p14:nvPr/>
                </p14:nvContentPartPr>
                <p14:xfrm>
                  <a:off x="3910374" y="4277773"/>
                  <a:ext cx="203040" cy="3866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09BF6C8-D236-1253-7A34-2F69590026D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901374" y="4268773"/>
                    <a:ext cx="220680" cy="404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19C82-3B5D-3FC8-AEEA-9EB0E23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0A84-C43D-63CF-6715-47743BD8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12"/>
            <a:ext cx="10515600" cy="1622594"/>
          </a:xfrm>
        </p:spPr>
        <p:txBody>
          <a:bodyPr>
            <a:normAutofit fontScale="90000"/>
          </a:bodyPr>
          <a:lstStyle/>
          <a:p>
            <a:r>
              <a:rPr lang="en-US" dirty="0"/>
              <a:t>In a transformer, some circuits calculate </a:t>
            </a:r>
            <a:r>
              <a:rPr lang="en-US" i="1" dirty="0"/>
              <a:t>attention scores</a:t>
            </a:r>
            <a:r>
              <a:rPr lang="en-US" dirty="0"/>
              <a:t>, which are used to combine and connect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6F62A-3225-1EAD-5190-5D642AD35F73}"/>
              </a:ext>
            </a:extLst>
          </p:cNvPr>
          <p:cNvSpPr txBox="1"/>
          <p:nvPr/>
        </p:nvSpPr>
        <p:spPr>
          <a:xfrm>
            <a:off x="8513720" y="2587906"/>
            <a:ext cx="367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is the 1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of 12 attention layers.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Attentions in the 2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layer combine combinations of concepts.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The 3</a:t>
            </a:r>
            <a:r>
              <a:rPr lang="en-US" sz="2400" baseline="30000" dirty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layer combines combinations of combinations of concepts, and so 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301627-5862-E9D7-03F3-514E12F0E8D3}"/>
              </a:ext>
            </a:extLst>
          </p:cNvPr>
          <p:cNvGrpSpPr/>
          <p:nvPr/>
        </p:nvGrpSpPr>
        <p:grpSpPr>
          <a:xfrm>
            <a:off x="116736" y="3486549"/>
            <a:ext cx="2893979" cy="1594349"/>
            <a:chOff x="0" y="3029344"/>
            <a:chExt cx="2893979" cy="15943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4AD855-4900-ADA2-DBD6-4FEED9728D44}"/>
                </a:ext>
              </a:extLst>
            </p:cNvPr>
            <p:cNvSpPr txBox="1"/>
            <p:nvPr/>
          </p:nvSpPr>
          <p:spPr>
            <a:xfrm>
              <a:off x="79839" y="3423364"/>
              <a:ext cx="2814140" cy="12003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 three rhyming words related to flowers &lt;</a:t>
              </a:r>
              <a:r>
                <a:rPr lang="en-US" dirty="0" err="1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EndPrompt</a:t>
              </a:r>
              <a:r>
                <a:rPr lang="en-US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 bloom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349F1C-066D-5D18-9492-333AD882CABD}"/>
                </a:ext>
              </a:extLst>
            </p:cNvPr>
            <p:cNvSpPr txBox="1"/>
            <p:nvPr/>
          </p:nvSpPr>
          <p:spPr>
            <a:xfrm>
              <a:off x="0" y="3029344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input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FD29F0-BF5B-5D69-7A9F-6F351C860B3F}"/>
              </a:ext>
            </a:extLst>
          </p:cNvPr>
          <p:cNvGrpSpPr/>
          <p:nvPr/>
        </p:nvGrpSpPr>
        <p:grpSpPr>
          <a:xfrm>
            <a:off x="3148521" y="2102399"/>
            <a:ext cx="5257405" cy="4374522"/>
            <a:chOff x="3041513" y="2102399"/>
            <a:chExt cx="5257405" cy="43745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5C9590-A1F6-0B35-4654-BA4FE88B9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1762" y="2484544"/>
              <a:ext cx="5147156" cy="399237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EB9C50-B3D1-7EB2-6606-689C8B31964A}"/>
                </a:ext>
              </a:extLst>
            </p:cNvPr>
            <p:cNvSpPr txBox="1"/>
            <p:nvPr/>
          </p:nvSpPr>
          <p:spPr>
            <a:xfrm>
              <a:off x="3041513" y="2102399"/>
              <a:ext cx="2376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attention calculation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6891D7-C4AB-148F-FB5D-0C3A4536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2F20-574C-72CE-6EEC-6DF0BDE7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1" y="68093"/>
            <a:ext cx="10515600" cy="870288"/>
          </a:xfrm>
        </p:spPr>
        <p:txBody>
          <a:bodyPr>
            <a:noAutofit/>
          </a:bodyPr>
          <a:lstStyle/>
          <a:p>
            <a:r>
              <a:rPr lang="en-US" sz="2800" dirty="0"/>
              <a:t>Emergent AI example 3:</a:t>
            </a:r>
            <a:br>
              <a:rPr lang="en-US" sz="2800" dirty="0"/>
            </a:br>
            <a:r>
              <a:rPr lang="en-US" sz="2800" dirty="0"/>
              <a:t>Transformers can appear to understand connections between concepts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52604-A505-162D-C758-481A5AD23589}"/>
              </a:ext>
            </a:extLst>
          </p:cNvPr>
          <p:cNvSpPr txBox="1"/>
          <p:nvPr/>
        </p:nvSpPr>
        <p:spPr>
          <a:xfrm>
            <a:off x="222186" y="3294416"/>
            <a:ext cx="4824919" cy="28007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Emergent understanding? 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“Related to flower”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“rhymes with bloom”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→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“perfume”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9E347E-3027-C78B-2B33-8F1487671DA7}"/>
              </a:ext>
            </a:extLst>
          </p:cNvPr>
          <p:cNvGrpSpPr/>
          <p:nvPr/>
        </p:nvGrpSpPr>
        <p:grpSpPr>
          <a:xfrm>
            <a:off x="3070139" y="1259477"/>
            <a:ext cx="8941897" cy="3673015"/>
            <a:chOff x="369652" y="1385856"/>
            <a:chExt cx="11169978" cy="45882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78147C-ECAF-1990-0D5D-BFC668587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4368" y="1570522"/>
              <a:ext cx="7765262" cy="440356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D1DB3F-B788-05F0-9D8F-83EEFC7E0D34}"/>
                </a:ext>
              </a:extLst>
            </p:cNvPr>
            <p:cNvGrpSpPr/>
            <p:nvPr/>
          </p:nvGrpSpPr>
          <p:grpSpPr>
            <a:xfrm>
              <a:off x="369652" y="1385856"/>
              <a:ext cx="2893979" cy="1317350"/>
              <a:chOff x="0" y="3029344"/>
              <a:chExt cx="2893979" cy="131735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825573-ABDC-1D23-9765-2AC318C0636B}"/>
                  </a:ext>
                </a:extLst>
              </p:cNvPr>
              <p:cNvSpPr txBox="1"/>
              <p:nvPr/>
            </p:nvSpPr>
            <p:spPr>
              <a:xfrm>
                <a:off x="79839" y="3423364"/>
                <a:ext cx="2814140" cy="9233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norm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State three rhyming words related to flowers &lt;</a:t>
                </a:r>
                <a:r>
                  <a:rPr lang="en-US" sz="1400" dirty="0" err="1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EndPrompt</a:t>
                </a:r>
                <a:r>
                  <a:rPr lang="en-US" sz="1400" dirty="0">
                    <a:solidFill>
                      <a:srgbClr val="7030A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F7D187-22A6-9944-451A-2786BBDB0774}"/>
                  </a:ext>
                </a:extLst>
              </p:cNvPr>
              <p:cNvSpPr txBox="1"/>
              <p:nvPr/>
            </p:nvSpPr>
            <p:spPr>
              <a:xfrm>
                <a:off x="0" y="3029344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normAutofit lnSpcReduction="10000"/>
              </a:bodyPr>
              <a:lstStyle/>
              <a:p>
                <a:r>
                  <a:rPr lang="en-US" sz="1400" b="1" dirty="0">
                    <a:solidFill>
                      <a:srgbClr val="7030A0"/>
                    </a:solidFill>
                  </a:rPr>
                  <a:t>input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E26616-3362-429B-136F-559E52E8A529}"/>
                </a:ext>
              </a:extLst>
            </p:cNvPr>
            <p:cNvGrpSpPr/>
            <p:nvPr/>
          </p:nvGrpSpPr>
          <p:grpSpPr>
            <a:xfrm>
              <a:off x="2411848" y="2916248"/>
              <a:ext cx="3774945" cy="2857655"/>
              <a:chOff x="2217294" y="2468773"/>
              <a:chExt cx="3774945" cy="285765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A2B8F50-62D3-5558-1A97-4B640EC9540F}"/>
                  </a:ext>
                </a:extLst>
              </p:cNvPr>
              <p:cNvGrpSpPr/>
              <p:nvPr/>
            </p:nvGrpSpPr>
            <p:grpSpPr>
              <a:xfrm>
                <a:off x="4278223" y="4009078"/>
                <a:ext cx="1714016" cy="1317350"/>
                <a:chOff x="0" y="3029344"/>
                <a:chExt cx="1714016" cy="131735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0DAFBD-75AD-D1FC-4886-0294428DB9B5}"/>
                    </a:ext>
                  </a:extLst>
                </p:cNvPr>
                <p:cNvSpPr txBox="1"/>
                <p:nvPr/>
              </p:nvSpPr>
              <p:spPr>
                <a:xfrm>
                  <a:off x="79839" y="3423364"/>
                  <a:ext cx="1634177" cy="92333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normAutofit/>
                </a:bodyPr>
                <a:lstStyle/>
                <a:p>
                  <a:r>
                    <a:rPr lang="en-US" sz="1400" dirty="0">
                      <a:solidFill>
                        <a:srgbClr val="7030A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bloom</a:t>
                  </a:r>
                </a:p>
                <a:p>
                  <a:r>
                    <a:rPr lang="en-US" sz="1400" dirty="0">
                      <a:solidFill>
                        <a:srgbClr val="7030A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gloom</a:t>
                  </a:r>
                </a:p>
                <a:p>
                  <a:r>
                    <a:rPr lang="en-US" sz="1400" dirty="0">
                      <a:solidFill>
                        <a:srgbClr val="7030A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perfume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76FFF84-12B6-CE56-4159-93C97A624FB9}"/>
                    </a:ext>
                  </a:extLst>
                </p:cNvPr>
                <p:cNvSpPr txBox="1"/>
                <p:nvPr/>
              </p:nvSpPr>
              <p:spPr>
                <a:xfrm>
                  <a:off x="0" y="3029344"/>
                  <a:ext cx="8851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lnSpcReduction="10000"/>
                </a:bodyPr>
                <a:lstStyle/>
                <a:p>
                  <a:r>
                    <a:rPr lang="en-US" sz="1400" b="1" dirty="0">
                      <a:solidFill>
                        <a:srgbClr val="7030A0"/>
                      </a:solidFill>
                    </a:rPr>
                    <a:t>output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13D6C23-A36B-9556-E2EE-F129B4D3D0A8}"/>
                  </a:ext>
                </a:extLst>
              </p:cNvPr>
              <p:cNvGrpSpPr/>
              <p:nvPr/>
            </p:nvGrpSpPr>
            <p:grpSpPr>
              <a:xfrm>
                <a:off x="2217294" y="2468773"/>
                <a:ext cx="1896120" cy="2195640"/>
                <a:chOff x="2217294" y="2468773"/>
                <a:chExt cx="1896120" cy="2195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12" name="Ink 11">
                      <a:extLst>
                        <a:ext uri="{FF2B5EF4-FFF2-40B4-BE49-F238E27FC236}">
                          <a16:creationId xmlns:a16="http://schemas.microsoft.com/office/drawing/2014/main" id="{C5B261FB-2ED1-5744-6A85-FE2037184F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294" y="2468773"/>
                    <a:ext cx="1834920" cy="202320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C5B261FB-2ED1-5744-6A85-FE2037184FC5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2206500" y="2457531"/>
                      <a:ext cx="1856957" cy="204523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B45C8307-77E3-0CE7-4B1E-4A2FA1A3B2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10374" y="4277773"/>
                    <a:ext cx="203040" cy="386640"/>
                  </p14:xfrm>
                </p:contentPart>
              </mc:Choice>
              <mc:Fallback xmlns="">
                <p:pic>
                  <p:nvPicPr>
                    <p:cNvPr id="13" name="Ink 12">
                      <a:extLst>
                        <a:ext uri="{FF2B5EF4-FFF2-40B4-BE49-F238E27FC236}">
                          <a16:creationId xmlns:a16="http://schemas.microsoft.com/office/drawing/2014/main" id="{B45C8307-77E3-0CE7-4B1E-4A2FA1A3B286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3899119" y="4266533"/>
                      <a:ext cx="225100" cy="40866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982CF-4273-19FA-146D-2036E648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8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18A0-45C4-ED2B-33D1-2E22F273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Here are some other ways AI programs resemble brain processes, without using emergence: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AE9B-911B-009E-6F76-9059CA30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86" y="2003898"/>
            <a:ext cx="6885561" cy="4046606"/>
          </a:xfrm>
        </p:spPr>
        <p:txBody>
          <a:bodyPr>
            <a:normAutofit fontScale="92500"/>
          </a:bodyPr>
          <a:lstStyle/>
          <a:p>
            <a:r>
              <a:rPr lang="en-US" dirty="0"/>
              <a:t>Convolutional processing</a:t>
            </a:r>
          </a:p>
          <a:p>
            <a:pPr lvl="1"/>
            <a:r>
              <a:rPr lang="en-US" dirty="0"/>
              <a:t>Neurons employ locality, sparsity, tied weights</a:t>
            </a:r>
          </a:p>
          <a:p>
            <a:r>
              <a:rPr lang="en-US" dirty="0"/>
              <a:t>Reinforcement learning</a:t>
            </a:r>
          </a:p>
          <a:p>
            <a:pPr lvl="1"/>
            <a:r>
              <a:rPr lang="en-US" dirty="0"/>
              <a:t>Dopamine and other neurotransmitters enable reinforcement learning in the brain</a:t>
            </a:r>
          </a:p>
          <a:p>
            <a:r>
              <a:rPr lang="en-US" dirty="0"/>
              <a:t>Chain-of-thought reasoning in large language models</a:t>
            </a:r>
          </a:p>
          <a:p>
            <a:pPr lvl="1"/>
            <a:r>
              <a:rPr lang="en-US" dirty="0"/>
              <a:t>Similar to the internal monologue employed by humans</a:t>
            </a:r>
          </a:p>
          <a:p>
            <a:pPr lvl="1"/>
            <a:r>
              <a:rPr lang="en-US" dirty="0"/>
              <a:t>Related to System 1 and System 2 in psychology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F43F0-AE1E-DA16-11B3-FE96A888A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973" y="2960692"/>
            <a:ext cx="5635557" cy="3089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64249-1E13-EDE1-0EE1-35F9C00B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862" y="1826875"/>
            <a:ext cx="4375827" cy="3973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66A33-369B-81A7-67ED-C6050462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E7BD-0B58-D6BF-25D9-2B239E44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8C244-54D6-B461-48BE-367E4334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programs achieve the appearance of thinking or understanding via </a:t>
            </a:r>
            <a:r>
              <a:rPr lang="en-US" i="1" dirty="0"/>
              <a:t>emergence</a:t>
            </a:r>
          </a:p>
          <a:p>
            <a:pPr lvl="1"/>
            <a:r>
              <a:rPr lang="en-US" dirty="0"/>
              <a:t>Example 0: full brain simulation</a:t>
            </a:r>
          </a:p>
          <a:p>
            <a:pPr lvl="1"/>
            <a:r>
              <a:rPr lang="en-US" dirty="0"/>
              <a:t>Example 1: deep convolutional neural networks for object recognition</a:t>
            </a:r>
          </a:p>
          <a:p>
            <a:pPr lvl="1"/>
            <a:r>
              <a:rPr lang="en-US" dirty="0"/>
              <a:t>Example 2: deep nets + reinforcement learning for discovering creative strategies in games</a:t>
            </a:r>
          </a:p>
          <a:p>
            <a:pPr lvl="1"/>
            <a:r>
              <a:rPr lang="en-US" dirty="0"/>
              <a:t>Example 3: transformer neural networks for understanding connections between concepts</a:t>
            </a:r>
          </a:p>
          <a:p>
            <a:r>
              <a:rPr lang="en-US" dirty="0"/>
              <a:t>We can still be happy and fulfilled in the presence of artificial human-like intelligence.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8E9E7-20DE-3ED9-CF3B-C345FCEA5375}"/>
              </a:ext>
            </a:extLst>
          </p:cNvPr>
          <p:cNvSpPr/>
          <p:nvPr/>
        </p:nvSpPr>
        <p:spPr>
          <a:xfrm>
            <a:off x="768484" y="4873558"/>
            <a:ext cx="9883303" cy="9630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9452D-2E91-A395-82C3-0881C8C1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8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A5D9-F2E3-8E33-1AD6-D76899CF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01"/>
            <a:ext cx="10515600" cy="1325563"/>
          </a:xfrm>
        </p:spPr>
        <p:txBody>
          <a:bodyPr/>
          <a:lstStyle/>
          <a:p>
            <a:r>
              <a:rPr lang="en-US" dirty="0"/>
              <a:t>Analogy: compare the “death of vitalism” to the “death of dualism”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AE7AB-51A6-1F7D-2C1B-5CC0D402FFF9}"/>
              </a:ext>
            </a:extLst>
          </p:cNvPr>
          <p:cNvSpPr txBox="1"/>
          <p:nvPr/>
        </p:nvSpPr>
        <p:spPr>
          <a:xfrm>
            <a:off x="838200" y="1845013"/>
            <a:ext cx="4474724" cy="45243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Vitalism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2000" dirty="0">
                <a:solidFill>
                  <a:srgbClr val="002060"/>
                </a:solidFill>
              </a:rPr>
              <a:t> Living organisms possess a vital force or substance that animates them.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BUT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2060"/>
                </a:solidFill>
              </a:rPr>
              <a:t>Modern biochemistry explains all properties of living organisms in terms of physical and chemical processes.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THEREFORE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2060"/>
                </a:solidFill>
              </a:rPr>
              <a:t>For many non-experts, vitalism is not credible.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2C78B-9FD5-E10C-C48C-6FFFA6FBE0A9}"/>
              </a:ext>
            </a:extLst>
          </p:cNvPr>
          <p:cNvSpPr txBox="1"/>
          <p:nvPr/>
        </p:nvSpPr>
        <p:spPr>
          <a:xfrm>
            <a:off x="6107349" y="1845013"/>
            <a:ext cx="5246451" cy="45243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Dualism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2000" dirty="0">
                <a:solidFill>
                  <a:srgbClr val="002060"/>
                </a:solidFill>
              </a:rPr>
              <a:t> Human brains possess a mental force or substance that enables them to reason.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BUT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2060"/>
                </a:solidFill>
              </a:rPr>
              <a:t>Neuroscience and cognitive science will eventually explain all properties of brains in terms of physical and chemical processes.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THEREFORE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2060"/>
                </a:solidFill>
              </a:rPr>
              <a:t>For many non-experts, dualism will eventually lose credibility.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896030B-5DFD-E66D-C68D-D4FD7C15DE0A}"/>
              </a:ext>
            </a:extLst>
          </p:cNvPr>
          <p:cNvGrpSpPr/>
          <p:nvPr/>
        </p:nvGrpSpPr>
        <p:grpSpPr>
          <a:xfrm>
            <a:off x="1149534" y="1483100"/>
            <a:ext cx="4433400" cy="1267200"/>
            <a:chOff x="1149534" y="1483100"/>
            <a:chExt cx="4433400" cy="1267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D594CC-5E58-FEEF-3DD2-7ABF04C59E59}"/>
                </a:ext>
              </a:extLst>
            </p:cNvPr>
            <p:cNvGrpSpPr/>
            <p:nvPr/>
          </p:nvGrpSpPr>
          <p:grpSpPr>
            <a:xfrm>
              <a:off x="1149534" y="1637540"/>
              <a:ext cx="1380600" cy="1112760"/>
              <a:chOff x="1149534" y="1637540"/>
              <a:chExt cx="1380600" cy="1112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EF1D9450-EF78-FB01-5EC8-21940CA72D75}"/>
                      </a:ext>
                    </a:extLst>
                  </p14:cNvPr>
                  <p14:cNvContentPartPr/>
                  <p14:nvPr/>
                </p14:nvContentPartPr>
                <p14:xfrm>
                  <a:off x="1149534" y="2169260"/>
                  <a:ext cx="1177920" cy="58104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EF1D9450-EF78-FB01-5EC8-21940CA72D75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140534" y="2160620"/>
                    <a:ext cx="1195560" cy="59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A33FBE70-7C38-FA7D-DAF4-57F64F7979E5}"/>
                      </a:ext>
                    </a:extLst>
                  </p14:cNvPr>
                  <p14:cNvContentPartPr/>
                  <p14:nvPr/>
                </p14:nvContentPartPr>
                <p14:xfrm>
                  <a:off x="2038734" y="1637540"/>
                  <a:ext cx="491400" cy="530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A33FBE70-7C38-FA7D-DAF4-57F64F7979E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030094" y="1628900"/>
                    <a:ext cx="509040" cy="547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5704A2-EF2A-1AAD-0AC2-8C908D8F2357}"/>
                    </a:ext>
                  </a:extLst>
                </p14:cNvPr>
                <p14:cNvContentPartPr/>
                <p14:nvPr/>
              </p14:nvContentPartPr>
              <p14:xfrm>
                <a:off x="2629854" y="1609820"/>
                <a:ext cx="52920" cy="162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5704A2-EF2A-1AAD-0AC2-8C908D8F23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20854" y="1601180"/>
                  <a:ext cx="70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FEC143-E33B-FBBC-D14F-55086410A9A2}"/>
                    </a:ext>
                  </a:extLst>
                </p14:cNvPr>
                <p14:cNvContentPartPr/>
                <p14:nvPr/>
              </p14:nvContentPartPr>
              <p14:xfrm>
                <a:off x="2728494" y="1644740"/>
                <a:ext cx="87120" cy="231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FEC143-E33B-FBBC-D14F-55086410A9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9494" y="1636100"/>
                  <a:ext cx="104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A12E8A-1B6A-DA15-5BA3-0FA5064204C0}"/>
                    </a:ext>
                  </a:extLst>
                </p14:cNvPr>
                <p14:cNvContentPartPr/>
                <p14:nvPr/>
              </p14:nvContentPartPr>
              <p14:xfrm>
                <a:off x="2834334" y="1620980"/>
                <a:ext cx="118800" cy="154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A12E8A-1B6A-DA15-5BA3-0FA5064204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25334" y="1611980"/>
                  <a:ext cx="136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69E0EF-DD1F-98F3-B5A6-7986020D1992}"/>
                    </a:ext>
                  </a:extLst>
                </p14:cNvPr>
                <p14:cNvContentPartPr/>
                <p14:nvPr/>
              </p14:nvContentPartPr>
              <p14:xfrm>
                <a:off x="2965374" y="1608020"/>
                <a:ext cx="97920" cy="145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69E0EF-DD1F-98F3-B5A6-7986020D19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56734" y="1599020"/>
                  <a:ext cx="115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A7EECBC-9AF3-4CDD-E080-A8E6E1557EC0}"/>
                    </a:ext>
                  </a:extLst>
                </p14:cNvPr>
                <p14:cNvContentPartPr/>
                <p14:nvPr/>
              </p14:nvContentPartPr>
              <p14:xfrm>
                <a:off x="3075894" y="1554020"/>
                <a:ext cx="44640" cy="20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A7EECBC-9AF3-4CDD-E080-A8E6E1557E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6894" y="1545020"/>
                  <a:ext cx="62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750991-B83A-CCA4-F3AB-054B5E9FA285}"/>
                    </a:ext>
                  </a:extLst>
                </p14:cNvPr>
                <p14:cNvContentPartPr/>
                <p14:nvPr/>
              </p14:nvContentPartPr>
              <p14:xfrm>
                <a:off x="3118734" y="1598660"/>
                <a:ext cx="132120" cy="14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750991-B83A-CCA4-F3AB-054B5E9FA2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09734" y="1589660"/>
                  <a:ext cx="149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B2E22D-908E-094C-7710-0327F1BCD832}"/>
                    </a:ext>
                  </a:extLst>
                </p14:cNvPr>
                <p14:cNvContentPartPr/>
                <p14:nvPr/>
              </p14:nvContentPartPr>
              <p14:xfrm>
                <a:off x="3336534" y="1674260"/>
                <a:ext cx="93240" cy="66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B2E22D-908E-094C-7710-0327F1BCD83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7534" y="1665620"/>
                  <a:ext cx="110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73F14A-09CF-0499-74E4-1E031DDF9C80}"/>
                    </a:ext>
                  </a:extLst>
                </p14:cNvPr>
                <p14:cNvContentPartPr/>
                <p14:nvPr/>
              </p14:nvContentPartPr>
              <p14:xfrm>
                <a:off x="3467574" y="1498940"/>
                <a:ext cx="46080" cy="27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73F14A-09CF-0499-74E4-1E031DDF9C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58574" y="1489940"/>
                  <a:ext cx="63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CBE100-31B3-3515-BBFE-886174D0AA00}"/>
                    </a:ext>
                  </a:extLst>
                </p14:cNvPr>
                <p14:cNvContentPartPr/>
                <p14:nvPr/>
              </p14:nvContentPartPr>
              <p14:xfrm>
                <a:off x="3333294" y="1630340"/>
                <a:ext cx="215640" cy="2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CBE100-31B3-3515-BBFE-886174D0AA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24294" y="1621700"/>
                  <a:ext cx="233280" cy="46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A6096BE-F642-CEB1-346A-753CDEAD13BD}"/>
                </a:ext>
              </a:extLst>
            </p:cNvPr>
            <p:cNvGrpSpPr/>
            <p:nvPr/>
          </p:nvGrpSpPr>
          <p:grpSpPr>
            <a:xfrm>
              <a:off x="3692574" y="1483100"/>
              <a:ext cx="1890360" cy="585360"/>
              <a:chOff x="3692574" y="1483100"/>
              <a:chExt cx="1890360" cy="585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BEE9D41-3D3A-AB8A-297E-E49A68D28ABA}"/>
                      </a:ext>
                    </a:extLst>
                  </p14:cNvPr>
                  <p14:cNvContentPartPr/>
                  <p14:nvPr/>
                </p14:nvContentPartPr>
                <p14:xfrm>
                  <a:off x="3692574" y="1559060"/>
                  <a:ext cx="65520" cy="2480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BEE9D41-3D3A-AB8A-297E-E49A68D28AB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683934" y="1550060"/>
                    <a:ext cx="83160" cy="26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0054069D-DA01-E284-766D-5918836E2F1C}"/>
                      </a:ext>
                    </a:extLst>
                  </p14:cNvPr>
                  <p14:cNvContentPartPr/>
                  <p14:nvPr/>
                </p14:nvContentPartPr>
                <p14:xfrm>
                  <a:off x="3770694" y="1662740"/>
                  <a:ext cx="40680" cy="892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0054069D-DA01-E284-766D-5918836E2F1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761694" y="1653740"/>
                    <a:ext cx="5832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FFB18456-9188-C9D4-7751-929DA0516713}"/>
                      </a:ext>
                    </a:extLst>
                  </p14:cNvPr>
                  <p14:cNvContentPartPr/>
                  <p14:nvPr/>
                </p14:nvContentPartPr>
                <p14:xfrm>
                  <a:off x="3748734" y="1502900"/>
                  <a:ext cx="147240" cy="279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FFB18456-9188-C9D4-7751-929DA051671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739734" y="1494260"/>
                    <a:ext cx="164880" cy="29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34007BA6-4173-C3CE-ACD4-5EEB5E0FD280}"/>
                      </a:ext>
                    </a:extLst>
                  </p14:cNvPr>
                  <p14:cNvContentPartPr/>
                  <p14:nvPr/>
                </p14:nvContentPartPr>
                <p14:xfrm>
                  <a:off x="3794814" y="1667420"/>
                  <a:ext cx="151200" cy="586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34007BA6-4173-C3CE-ACD4-5EEB5E0FD280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785814" y="1658780"/>
                    <a:ext cx="168840" cy="7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BE2F212-72E2-7B88-3F67-383EC6CD94FE}"/>
                      </a:ext>
                    </a:extLst>
                  </p14:cNvPr>
                  <p14:cNvContentPartPr/>
                  <p14:nvPr/>
                </p14:nvContentPartPr>
                <p14:xfrm>
                  <a:off x="3906774" y="1610540"/>
                  <a:ext cx="165960" cy="151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BE2F212-72E2-7B88-3F67-383EC6CD94F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97774" y="1601540"/>
                    <a:ext cx="18360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A6EF49B8-408B-40C0-34FA-093BF532E821}"/>
                      </a:ext>
                    </a:extLst>
                  </p14:cNvPr>
                  <p14:cNvContentPartPr/>
                  <p14:nvPr/>
                </p14:nvContentPartPr>
                <p14:xfrm>
                  <a:off x="4103334" y="1732580"/>
                  <a:ext cx="28800" cy="1051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A6EF49B8-408B-40C0-34FA-093BF532E82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4094694" y="1723940"/>
                    <a:ext cx="46440" cy="12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96BCEDA-024E-E6A2-1A76-210680E042BF}"/>
                      </a:ext>
                    </a:extLst>
                  </p14:cNvPr>
                  <p14:cNvContentPartPr/>
                  <p14:nvPr/>
                </p14:nvContentPartPr>
                <p14:xfrm>
                  <a:off x="4239414" y="1636820"/>
                  <a:ext cx="138240" cy="1321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96BCEDA-024E-E6A2-1A76-210680E042B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230414" y="1628180"/>
                    <a:ext cx="15588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9DDA6540-B0F2-8049-B63D-E7047EA53961}"/>
                      </a:ext>
                    </a:extLst>
                  </p14:cNvPr>
                  <p14:cNvContentPartPr/>
                  <p14:nvPr/>
                </p14:nvContentPartPr>
                <p14:xfrm>
                  <a:off x="4232214" y="1524860"/>
                  <a:ext cx="48240" cy="91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9DDA6540-B0F2-8049-B63D-E7047EA5396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4223214" y="1516220"/>
                    <a:ext cx="65880" cy="10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CF9841C7-E7DF-F078-7A3E-221D3BD9ED3E}"/>
                      </a:ext>
                    </a:extLst>
                  </p14:cNvPr>
                  <p14:cNvContentPartPr/>
                  <p14:nvPr/>
                </p14:nvContentPartPr>
                <p14:xfrm>
                  <a:off x="4353534" y="1509020"/>
                  <a:ext cx="63000" cy="233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CF9841C7-E7DF-F078-7A3E-221D3BD9ED3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4344534" y="1500380"/>
                    <a:ext cx="80640" cy="25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66843F-1F07-1A65-2FA1-AAF3D397C491}"/>
                      </a:ext>
                    </a:extLst>
                  </p14:cNvPr>
                  <p14:cNvContentPartPr/>
                  <p14:nvPr/>
                </p14:nvContentPartPr>
                <p14:xfrm>
                  <a:off x="4431654" y="1615580"/>
                  <a:ext cx="105840" cy="1220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66843F-1F07-1A65-2FA1-AAF3D397C49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4423014" y="1606580"/>
                    <a:ext cx="12348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B146F633-B7D5-0C30-8071-63A8296E69D1}"/>
                      </a:ext>
                    </a:extLst>
                  </p14:cNvPr>
                  <p14:cNvContentPartPr/>
                  <p14:nvPr/>
                </p14:nvContentPartPr>
                <p14:xfrm>
                  <a:off x="4520574" y="1604420"/>
                  <a:ext cx="147600" cy="1191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B146F633-B7D5-0C30-8071-63A8296E69D1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4511574" y="1595780"/>
                    <a:ext cx="1652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3B9E7CF1-47B0-416B-5892-4781D59FF944}"/>
                      </a:ext>
                    </a:extLst>
                  </p14:cNvPr>
                  <p14:cNvContentPartPr/>
                  <p14:nvPr/>
                </p14:nvContentPartPr>
                <p14:xfrm>
                  <a:off x="4714614" y="1602620"/>
                  <a:ext cx="137160" cy="1098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3B9E7CF1-47B0-416B-5892-4781D59FF944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705974" y="1593620"/>
                    <a:ext cx="15480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44E8EEA0-6C71-263B-C6BF-EF298542A262}"/>
                      </a:ext>
                    </a:extLst>
                  </p14:cNvPr>
                  <p14:cNvContentPartPr/>
                  <p14:nvPr/>
                </p14:nvContentPartPr>
                <p14:xfrm>
                  <a:off x="4842414" y="1512260"/>
                  <a:ext cx="72000" cy="203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44E8EEA0-6C71-263B-C6BF-EF298542A262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833414" y="1503620"/>
                    <a:ext cx="89640" cy="22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AB6B019-E2B5-AA92-B7CA-9D5FF642AF9D}"/>
                      </a:ext>
                    </a:extLst>
                  </p14:cNvPr>
                  <p14:cNvContentPartPr/>
                  <p14:nvPr/>
                </p14:nvContentPartPr>
                <p14:xfrm>
                  <a:off x="4941054" y="1494260"/>
                  <a:ext cx="59760" cy="227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AB6B019-E2B5-AA92-B7CA-9D5FF642AF9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932054" y="1485260"/>
                    <a:ext cx="7740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6065282-95F6-5156-F6B8-0D5A3DA05488}"/>
                      </a:ext>
                    </a:extLst>
                  </p14:cNvPr>
                  <p14:cNvContentPartPr/>
                  <p14:nvPr/>
                </p14:nvContentPartPr>
                <p14:xfrm>
                  <a:off x="4915854" y="1596500"/>
                  <a:ext cx="151200" cy="262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16065282-95F6-5156-F6B8-0D5A3DA0548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907214" y="1587500"/>
                    <a:ext cx="16884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1A611EFE-7EB0-820B-2394-B9F5CEB65D4F}"/>
                      </a:ext>
                    </a:extLst>
                  </p14:cNvPr>
                  <p14:cNvContentPartPr/>
                  <p14:nvPr/>
                </p14:nvContentPartPr>
                <p14:xfrm>
                  <a:off x="5020614" y="1483100"/>
                  <a:ext cx="119880" cy="2289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1A611EFE-7EB0-820B-2394-B9F5CEB65D4F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011974" y="1474100"/>
                    <a:ext cx="137520" cy="24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22906AB-0B86-8B67-48F4-70CCC8DBF836}"/>
                      </a:ext>
                    </a:extLst>
                  </p14:cNvPr>
                  <p14:cNvContentPartPr/>
                  <p14:nvPr/>
                </p14:nvContentPartPr>
                <p14:xfrm>
                  <a:off x="5160294" y="1548620"/>
                  <a:ext cx="140040" cy="16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22906AB-0B86-8B67-48F4-70CCC8DBF8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151654" y="1539980"/>
                    <a:ext cx="157680" cy="17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2F39639-3138-A90B-63C5-5D6FF479F8A7}"/>
                      </a:ext>
                    </a:extLst>
                  </p14:cNvPr>
                  <p14:cNvContentPartPr/>
                  <p14:nvPr/>
                </p14:nvContentPartPr>
                <p14:xfrm>
                  <a:off x="5303574" y="1683620"/>
                  <a:ext cx="75600" cy="1386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2F39639-3138-A90B-63C5-5D6FF479F8A7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294934" y="1674620"/>
                    <a:ext cx="9324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F18C1A80-4BFB-EDEE-55D9-865CA3C7335F}"/>
                      </a:ext>
                    </a:extLst>
                  </p14:cNvPr>
                  <p14:cNvContentPartPr/>
                  <p14:nvPr/>
                </p14:nvContentPartPr>
                <p14:xfrm>
                  <a:off x="4371894" y="1902500"/>
                  <a:ext cx="145440" cy="1461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F18C1A80-4BFB-EDEE-55D9-865CA3C7335F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362894" y="1893500"/>
                    <a:ext cx="163080" cy="16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95CCA4D1-F152-194A-C93D-CFB9DAC77BB7}"/>
                      </a:ext>
                    </a:extLst>
                  </p14:cNvPr>
                  <p14:cNvContentPartPr/>
                  <p14:nvPr/>
                </p14:nvContentPartPr>
                <p14:xfrm>
                  <a:off x="4566654" y="1911140"/>
                  <a:ext cx="37080" cy="1029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95CCA4D1-F152-194A-C93D-CFB9DAC77BB7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557654" y="1902140"/>
                    <a:ext cx="5472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2C0B5A-FAC5-75E5-473B-56789E28BD40}"/>
                      </a:ext>
                    </a:extLst>
                  </p14:cNvPr>
                  <p14:cNvContentPartPr/>
                  <p14:nvPr/>
                </p14:nvContentPartPr>
                <p14:xfrm>
                  <a:off x="4533534" y="1776140"/>
                  <a:ext cx="51840" cy="673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2C0B5A-FAC5-75E5-473B-56789E28BD4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524534" y="1767500"/>
                    <a:ext cx="69480" cy="8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345EABF-B8B7-F722-0BA5-B2D5666CF347}"/>
                      </a:ext>
                    </a:extLst>
                  </p14:cNvPr>
                  <p14:cNvContentPartPr/>
                  <p14:nvPr/>
                </p14:nvContentPartPr>
                <p14:xfrm>
                  <a:off x="4630014" y="1871540"/>
                  <a:ext cx="100800" cy="1630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345EABF-B8B7-F722-0BA5-B2D5666CF347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4621374" y="1862900"/>
                    <a:ext cx="118440" cy="18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A08B0AB0-196D-362A-508E-5E03A6C80C05}"/>
                      </a:ext>
                    </a:extLst>
                  </p14:cNvPr>
                  <p14:cNvContentPartPr/>
                  <p14:nvPr/>
                </p14:nvContentPartPr>
                <p14:xfrm>
                  <a:off x="4864374" y="1886300"/>
                  <a:ext cx="165960" cy="1321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A08B0AB0-196D-362A-508E-5E03A6C80C0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4855734" y="1877300"/>
                    <a:ext cx="18360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CC18E7D4-BE32-8398-5FEB-79C7BE14AF62}"/>
                      </a:ext>
                    </a:extLst>
                  </p14:cNvPr>
                  <p14:cNvContentPartPr/>
                  <p14:nvPr/>
                </p14:nvContentPartPr>
                <p14:xfrm>
                  <a:off x="5060934" y="1888820"/>
                  <a:ext cx="38880" cy="1231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CC18E7D4-BE32-8398-5FEB-79C7BE14AF62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052294" y="1879820"/>
                    <a:ext cx="5652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6914DB9-9287-87D6-7634-9ACBF5A22A52}"/>
                      </a:ext>
                    </a:extLst>
                  </p14:cNvPr>
                  <p14:cNvContentPartPr/>
                  <p14:nvPr/>
                </p14:nvContentPartPr>
                <p14:xfrm>
                  <a:off x="5050134" y="1781180"/>
                  <a:ext cx="147240" cy="230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46914DB9-9287-87D6-7634-9ACBF5A22A52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041134" y="1772180"/>
                    <a:ext cx="164880" cy="24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089957B0-DDF4-6F3D-1311-66194CC84B66}"/>
                      </a:ext>
                    </a:extLst>
                  </p14:cNvPr>
                  <p14:cNvContentPartPr/>
                  <p14:nvPr/>
                </p14:nvContentPartPr>
                <p14:xfrm>
                  <a:off x="5110614" y="1901780"/>
                  <a:ext cx="135000" cy="576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089957B0-DDF4-6F3D-1311-66194CC84B66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101614" y="1893140"/>
                    <a:ext cx="15264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36C510D-C186-0945-59F2-D761A4F9A0B5}"/>
                      </a:ext>
                    </a:extLst>
                  </p14:cNvPr>
                  <p14:cNvContentPartPr/>
                  <p14:nvPr/>
                </p14:nvContentPartPr>
                <p14:xfrm>
                  <a:off x="5215734" y="1908980"/>
                  <a:ext cx="141840" cy="1184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36C510D-C186-0945-59F2-D761A4F9A0B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206734" y="1899980"/>
                    <a:ext cx="15948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41EAFCC-C11D-1227-5F6F-23312B6A7E0E}"/>
                      </a:ext>
                    </a:extLst>
                  </p14:cNvPr>
                  <p14:cNvContentPartPr/>
                  <p14:nvPr/>
                </p14:nvContentPartPr>
                <p14:xfrm>
                  <a:off x="5352174" y="1784060"/>
                  <a:ext cx="128520" cy="2419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41EAFCC-C11D-1227-5F6F-23312B6A7E0E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343534" y="1775420"/>
                    <a:ext cx="146160" cy="25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94F61BC-E429-693A-EF2A-673974842BC3}"/>
                      </a:ext>
                    </a:extLst>
                  </p14:cNvPr>
                  <p14:cNvContentPartPr/>
                  <p14:nvPr/>
                </p14:nvContentPartPr>
                <p14:xfrm>
                  <a:off x="5434254" y="1790900"/>
                  <a:ext cx="29880" cy="42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94F61BC-E429-693A-EF2A-673974842BC3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425254" y="1781900"/>
                    <a:ext cx="4752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6290A60C-C6F8-1F38-9CDF-8C805D20869F}"/>
                      </a:ext>
                    </a:extLst>
                  </p14:cNvPr>
                  <p14:cNvContentPartPr/>
                  <p14:nvPr/>
                </p14:nvContentPartPr>
                <p14:xfrm>
                  <a:off x="5496894" y="1865420"/>
                  <a:ext cx="86040" cy="20304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6290A60C-C6F8-1F38-9CDF-8C805D20869F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487894" y="1856780"/>
                    <a:ext cx="103680" cy="220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2B7BFEC-2F04-F4DC-51AB-44485B756D48}"/>
              </a:ext>
            </a:extLst>
          </p:cNvPr>
          <p:cNvGrpSpPr/>
          <p:nvPr/>
        </p:nvGrpSpPr>
        <p:grpSpPr>
          <a:xfrm>
            <a:off x="6294654" y="1362500"/>
            <a:ext cx="5084640" cy="1365840"/>
            <a:chOff x="6294654" y="1362500"/>
            <a:chExt cx="5084640" cy="136584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C9D2C78-6EA8-1CCC-D5EE-5B804FD608F3}"/>
                </a:ext>
              </a:extLst>
            </p:cNvPr>
            <p:cNvGrpSpPr/>
            <p:nvPr/>
          </p:nvGrpSpPr>
          <p:grpSpPr>
            <a:xfrm>
              <a:off x="6294654" y="1362500"/>
              <a:ext cx="4086720" cy="1365840"/>
              <a:chOff x="6294654" y="1362500"/>
              <a:chExt cx="4086720" cy="1365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F9DE446-DAA8-91C2-1CA5-3D3976D26506}"/>
                      </a:ext>
                    </a:extLst>
                  </p14:cNvPr>
                  <p14:cNvContentPartPr/>
                  <p14:nvPr/>
                </p14:nvContentPartPr>
                <p14:xfrm>
                  <a:off x="6314814" y="2407220"/>
                  <a:ext cx="37080" cy="162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F9DE446-DAA8-91C2-1CA5-3D3976D2650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305814" y="2398580"/>
                    <a:ext cx="5472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A6606595-70AA-6098-ABCF-761FC4D5B544}"/>
                      </a:ext>
                    </a:extLst>
                  </p14:cNvPr>
                  <p14:cNvContentPartPr/>
                  <p14:nvPr/>
                </p14:nvContentPartPr>
                <p14:xfrm>
                  <a:off x="6294654" y="2170340"/>
                  <a:ext cx="1282680" cy="558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A6606595-70AA-6098-ABCF-761FC4D5B544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285654" y="2161700"/>
                    <a:ext cx="1300320" cy="57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FB8BF4A-F23C-1837-1442-1282D2EB157F}"/>
                      </a:ext>
                    </a:extLst>
                  </p14:cNvPr>
                  <p14:cNvContentPartPr/>
                  <p14:nvPr/>
                </p14:nvContentPartPr>
                <p14:xfrm>
                  <a:off x="7490214" y="1539620"/>
                  <a:ext cx="525240" cy="7192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2FB8BF4A-F23C-1837-1442-1282D2EB157F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7481574" y="1530980"/>
                    <a:ext cx="542880" cy="73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892E871-0DAD-925A-3188-3C09763FE785}"/>
                      </a:ext>
                    </a:extLst>
                  </p14:cNvPr>
                  <p14:cNvContentPartPr/>
                  <p14:nvPr/>
                </p14:nvContentPartPr>
                <p14:xfrm>
                  <a:off x="8103294" y="1469420"/>
                  <a:ext cx="92880" cy="1994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892E871-0DAD-925A-3188-3C09763FE7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094654" y="1460780"/>
                    <a:ext cx="11052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E1B856BC-75FD-3C18-EE52-853F6CF70457}"/>
                      </a:ext>
                    </a:extLst>
                  </p14:cNvPr>
                  <p14:cNvContentPartPr/>
                  <p14:nvPr/>
                </p14:nvContentPartPr>
                <p14:xfrm>
                  <a:off x="8224614" y="1549340"/>
                  <a:ext cx="96120" cy="1152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E1B856BC-75FD-3C18-EE52-853F6CF70457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215974" y="1540340"/>
                    <a:ext cx="11376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148684DD-F4C1-4A1A-B5DD-0B03F8B473CD}"/>
                      </a:ext>
                    </a:extLst>
                  </p14:cNvPr>
                  <p14:cNvContentPartPr/>
                  <p14:nvPr/>
                </p14:nvContentPartPr>
                <p14:xfrm>
                  <a:off x="8352414" y="1534220"/>
                  <a:ext cx="174240" cy="14256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148684DD-F4C1-4A1A-B5DD-0B03F8B473CD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343414" y="1525580"/>
                    <a:ext cx="191880" cy="16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26F1ACA-426F-6269-DD16-76758320AB49}"/>
                      </a:ext>
                    </a:extLst>
                  </p14:cNvPr>
                  <p14:cNvContentPartPr/>
                  <p14:nvPr/>
                </p14:nvContentPartPr>
                <p14:xfrm>
                  <a:off x="8500374" y="1362500"/>
                  <a:ext cx="68400" cy="3229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26F1ACA-426F-6269-DD16-76758320AB49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491374" y="1353860"/>
                    <a:ext cx="86040" cy="34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8868A822-4B45-605C-FEAD-E860D97ED214}"/>
                      </a:ext>
                    </a:extLst>
                  </p14:cNvPr>
                  <p14:cNvContentPartPr/>
                  <p14:nvPr/>
                </p14:nvContentPartPr>
                <p14:xfrm>
                  <a:off x="8608734" y="1629980"/>
                  <a:ext cx="72000" cy="14004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8868A822-4B45-605C-FEAD-E860D97ED214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8600094" y="1620980"/>
                    <a:ext cx="89640" cy="15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C1F8C126-3BE6-D72E-0D06-61A020BF6D20}"/>
                      </a:ext>
                    </a:extLst>
                  </p14:cNvPr>
                  <p14:cNvContentPartPr/>
                  <p14:nvPr/>
                </p14:nvContentPartPr>
                <p14:xfrm>
                  <a:off x="8813574" y="1499660"/>
                  <a:ext cx="185760" cy="1638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C1F8C126-3BE6-D72E-0D06-61A020BF6D20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8804574" y="1491020"/>
                    <a:ext cx="203400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09896695-3A5D-8935-80A4-4259E09724EC}"/>
                      </a:ext>
                    </a:extLst>
                  </p14:cNvPr>
                  <p14:cNvContentPartPr/>
                  <p14:nvPr/>
                </p14:nvContentPartPr>
                <p14:xfrm>
                  <a:off x="9031734" y="1539980"/>
                  <a:ext cx="147240" cy="957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09896695-3A5D-8935-80A4-4259E09724E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9022734" y="1530980"/>
                    <a:ext cx="1648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1C7AD8C3-E376-B645-A16D-AE1D960EB10D}"/>
                      </a:ext>
                    </a:extLst>
                  </p14:cNvPr>
                  <p14:cNvContentPartPr/>
                  <p14:nvPr/>
                </p14:nvContentPartPr>
                <p14:xfrm>
                  <a:off x="9178614" y="1496780"/>
                  <a:ext cx="84960" cy="1508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1C7AD8C3-E376-B645-A16D-AE1D960EB10D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9169974" y="1487780"/>
                    <a:ext cx="10260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253CC0AF-4F65-B91D-FE61-8DC804735014}"/>
                      </a:ext>
                    </a:extLst>
                  </p14:cNvPr>
                  <p14:cNvContentPartPr/>
                  <p14:nvPr/>
                </p14:nvContentPartPr>
                <p14:xfrm>
                  <a:off x="9304254" y="1507220"/>
                  <a:ext cx="110160" cy="13068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253CC0AF-4F65-B91D-FE61-8DC804735014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9295254" y="1498580"/>
                    <a:ext cx="12780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4B875A58-5A1E-5F1A-7183-9B245E9D7719}"/>
                      </a:ext>
                    </a:extLst>
                  </p14:cNvPr>
                  <p14:cNvContentPartPr/>
                  <p14:nvPr/>
                </p14:nvContentPartPr>
                <p14:xfrm>
                  <a:off x="9430614" y="1449260"/>
                  <a:ext cx="40680" cy="1695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4B875A58-5A1E-5F1A-7183-9B245E9D7719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9421614" y="1440620"/>
                    <a:ext cx="58320" cy="18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81751A7E-669B-2041-CC70-3EE149288C7E}"/>
                      </a:ext>
                    </a:extLst>
                  </p14:cNvPr>
                  <p14:cNvContentPartPr/>
                  <p14:nvPr/>
                </p14:nvContentPartPr>
                <p14:xfrm>
                  <a:off x="9476694" y="1543220"/>
                  <a:ext cx="93960" cy="7992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81751A7E-669B-2041-CC70-3EE149288C7E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9467694" y="1534220"/>
                    <a:ext cx="11160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10B406C-D6FC-5D59-F213-673EF20006F8}"/>
                      </a:ext>
                    </a:extLst>
                  </p14:cNvPr>
                  <p14:cNvContentPartPr/>
                  <p14:nvPr/>
                </p14:nvContentPartPr>
                <p14:xfrm>
                  <a:off x="9590454" y="1540340"/>
                  <a:ext cx="162000" cy="7956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10B406C-D6FC-5D59-F213-673EF20006F8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9581454" y="1531700"/>
                    <a:ext cx="17964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C98A6BEA-ECBD-480F-5432-05B18619D24F}"/>
                      </a:ext>
                    </a:extLst>
                  </p14:cNvPr>
                  <p14:cNvContentPartPr/>
                  <p14:nvPr/>
                </p14:nvContentPartPr>
                <p14:xfrm>
                  <a:off x="9753894" y="1462940"/>
                  <a:ext cx="80280" cy="17604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C98A6BEA-ECBD-480F-5432-05B18619D24F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9745254" y="1454300"/>
                    <a:ext cx="97920" cy="19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C26D5874-AC01-2971-5DD3-10967B04A9E9}"/>
                      </a:ext>
                    </a:extLst>
                  </p14:cNvPr>
                  <p14:cNvContentPartPr/>
                  <p14:nvPr/>
                </p14:nvContentPartPr>
                <p14:xfrm>
                  <a:off x="9833094" y="1497860"/>
                  <a:ext cx="116280" cy="12312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C26D5874-AC01-2971-5DD3-10967B04A9E9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9824094" y="1489220"/>
                    <a:ext cx="13392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49901A3E-5E24-7B24-EFF7-0ACA8A4D1699}"/>
                      </a:ext>
                    </a:extLst>
                  </p14:cNvPr>
                  <p14:cNvContentPartPr/>
                  <p14:nvPr/>
                </p14:nvContentPartPr>
                <p14:xfrm>
                  <a:off x="9976374" y="1464380"/>
                  <a:ext cx="209880" cy="15408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49901A3E-5E24-7B24-EFF7-0ACA8A4D1699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9967734" y="1455740"/>
                    <a:ext cx="22752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E1CFB047-CF5A-FF36-A8E3-9BCE3D81EB26}"/>
                      </a:ext>
                    </a:extLst>
                  </p14:cNvPr>
                  <p14:cNvContentPartPr/>
                  <p14:nvPr/>
                </p14:nvContentPartPr>
                <p14:xfrm>
                  <a:off x="10100214" y="1485980"/>
                  <a:ext cx="96840" cy="15552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E1CFB047-CF5A-FF36-A8E3-9BCE3D81EB26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0091574" y="1476980"/>
                    <a:ext cx="11448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987955D0-2D7C-2024-F050-4584C7F58D23}"/>
                      </a:ext>
                    </a:extLst>
                  </p14:cNvPr>
                  <p14:cNvContentPartPr/>
                  <p14:nvPr/>
                </p14:nvContentPartPr>
                <p14:xfrm>
                  <a:off x="10202094" y="1436300"/>
                  <a:ext cx="94320" cy="20556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987955D0-2D7C-2024-F050-4584C7F58D23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10193094" y="1427300"/>
                    <a:ext cx="111960" cy="22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D22B05AD-1226-C129-9D40-70368A3A145E}"/>
                      </a:ext>
                    </a:extLst>
                  </p14:cNvPr>
                  <p14:cNvContentPartPr/>
                  <p14:nvPr/>
                </p14:nvContentPartPr>
                <p14:xfrm>
                  <a:off x="10316574" y="1600820"/>
                  <a:ext cx="64800" cy="11124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D22B05AD-1226-C129-9D40-70368A3A145E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10307574" y="1591820"/>
                    <a:ext cx="82440" cy="128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45B889B-44F2-AF1E-339D-892AA9AA4F5B}"/>
                </a:ext>
              </a:extLst>
            </p:cNvPr>
            <p:cNvGrpSpPr/>
            <p:nvPr/>
          </p:nvGrpSpPr>
          <p:grpSpPr>
            <a:xfrm>
              <a:off x="10542654" y="1410020"/>
              <a:ext cx="836640" cy="253080"/>
              <a:chOff x="10542654" y="1410020"/>
              <a:chExt cx="836640" cy="253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0B6A7FFD-21FC-8BD3-F836-965CD3EB1ACB}"/>
                      </a:ext>
                    </a:extLst>
                  </p14:cNvPr>
                  <p14:cNvContentPartPr/>
                  <p14:nvPr/>
                </p14:nvContentPartPr>
                <p14:xfrm>
                  <a:off x="10542654" y="1437740"/>
                  <a:ext cx="428760" cy="20592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0B6A7FFD-21FC-8BD3-F836-965CD3EB1ACB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10533654" y="1429100"/>
                    <a:ext cx="446400" cy="22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6EB00114-C8C9-5130-A940-4A4AC1FF4260}"/>
                      </a:ext>
                    </a:extLst>
                  </p14:cNvPr>
                  <p14:cNvContentPartPr/>
                  <p14:nvPr/>
                </p14:nvContentPartPr>
                <p14:xfrm>
                  <a:off x="10963854" y="1410020"/>
                  <a:ext cx="112680" cy="25308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6EB00114-C8C9-5130-A940-4A4AC1FF426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0955214" y="1401380"/>
                    <a:ext cx="130320" cy="27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64347BCE-3F02-244E-44E6-74786AD3B424}"/>
                      </a:ext>
                    </a:extLst>
                  </p14:cNvPr>
                  <p14:cNvContentPartPr/>
                  <p14:nvPr/>
                </p14:nvContentPartPr>
                <p14:xfrm>
                  <a:off x="11057094" y="1500740"/>
                  <a:ext cx="129600" cy="9432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64347BCE-3F02-244E-44E6-74786AD3B424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11048454" y="1492100"/>
                    <a:ext cx="147240" cy="11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888B6C20-B702-8445-E176-ED11F4DDA839}"/>
                      </a:ext>
                    </a:extLst>
                  </p14:cNvPr>
                  <p14:cNvContentPartPr/>
                  <p14:nvPr/>
                </p14:nvContentPartPr>
                <p14:xfrm>
                  <a:off x="11206134" y="1471220"/>
                  <a:ext cx="173160" cy="15912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888B6C20-B702-8445-E176-ED11F4DDA839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11197494" y="1462220"/>
                    <a:ext cx="190800" cy="1767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C4A28E6-57C1-C57E-1A0F-2070E4B7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9ECB84-ABC3-DC28-3677-A93948E59244}"/>
              </a:ext>
            </a:extLst>
          </p:cNvPr>
          <p:cNvSpPr txBox="1"/>
          <p:nvPr/>
        </p:nvSpPr>
        <p:spPr>
          <a:xfrm>
            <a:off x="5398851" y="2023358"/>
            <a:ext cx="6721814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Turing, “Computing Machinery and Intelligence”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i="1" dirty="0"/>
              <a:t>Mind</a:t>
            </a:r>
            <a:r>
              <a:rPr lang="en-US" sz="2000" dirty="0"/>
              <a:t>, 1950):</a:t>
            </a:r>
          </a:p>
          <a:p>
            <a:endParaRPr lang="en-US" sz="2000" dirty="0"/>
          </a:p>
          <a:p>
            <a:pPr lvl="2"/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  <a:cs typeface="Gautami" panose="020B0502040204020203" pitchFamily="34" charset="0"/>
              </a:rPr>
              <a:t>The reader will have anticipated that I have no very convincing arguments of a positive nature to support my views. If I had I should not have taken such pains to point out the fallacies in contrary views. Such evidence as I have I shall now give.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79AC7-0534-7669-7478-CD565E77D636}"/>
              </a:ext>
            </a:extLst>
          </p:cNvPr>
          <p:cNvSpPr txBox="1"/>
          <p:nvPr/>
        </p:nvSpPr>
        <p:spPr>
          <a:xfrm>
            <a:off x="5398847" y="4918952"/>
            <a:ext cx="6721815" cy="16312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Melanie Mitchell, </a:t>
            </a:r>
            <a:r>
              <a:rPr lang="en-US" sz="2000" i="1" dirty="0"/>
              <a:t>Artificial Intelligence: A Guide for Thinking Humans</a:t>
            </a:r>
            <a:r>
              <a:rPr lang="en-US" sz="2000" dirty="0"/>
              <a:t> (2019):</a:t>
            </a:r>
          </a:p>
          <a:p>
            <a:endParaRPr lang="en-US" sz="2000" dirty="0"/>
          </a:p>
          <a:p>
            <a:pPr lvl="2"/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These systems don't understand photos in the sense that humans understand them.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38E5D-EAD9-87F7-02DD-C67C959D9EEA}"/>
              </a:ext>
            </a:extLst>
          </p:cNvPr>
          <p:cNvSpPr txBox="1"/>
          <p:nvPr/>
        </p:nvSpPr>
        <p:spPr>
          <a:xfrm>
            <a:off x="194554" y="2370802"/>
            <a:ext cx="4299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Emergent AI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Example 1: deep convolutional neural networks for object recognition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Example 2: reinforcement learning for discovering creative strategies in games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Example 3: transformer neural networks for understanding connections between concepts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61228A-7564-1CF3-AB8F-51AF9C0A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1"/>
            <a:ext cx="10515600" cy="1094023"/>
          </a:xfrm>
        </p:spPr>
        <p:txBody>
          <a:bodyPr/>
          <a:lstStyle/>
          <a:p>
            <a:r>
              <a:rPr lang="en-US" dirty="0"/>
              <a:t>But does AI </a:t>
            </a:r>
            <a:r>
              <a:rPr lang="en-US" i="1" dirty="0"/>
              <a:t>really</a:t>
            </a:r>
            <a:r>
              <a:rPr lang="en-US" dirty="0"/>
              <a:t> “think” / “understand”?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52295-502A-5FAD-4AF7-D30A1801B6FA}"/>
              </a:ext>
            </a:extLst>
          </p:cNvPr>
          <p:cNvSpPr txBox="1"/>
          <p:nvPr/>
        </p:nvSpPr>
        <p:spPr>
          <a:xfrm>
            <a:off x="838200" y="1015846"/>
            <a:ext cx="10953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My answer: Yes, I believe emergent AI can resemble human thinking and understanding so closely that there is no meaningful difference.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6D8E6D-9999-132A-E546-0FCC6621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267C-2108-3593-4939-83869973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6049"/>
          </a:xfrm>
        </p:spPr>
        <p:txBody>
          <a:bodyPr>
            <a:noAutofit/>
          </a:bodyPr>
          <a:lstStyle/>
          <a:p>
            <a:r>
              <a:rPr lang="en-US" sz="3200" dirty="0"/>
              <a:t>Maybe computers can eclipse our greatest creative, artistic, and scientific achievements. So what? Let's just build and use AI systems that improve our lives and help us feel happy.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F796A-8A9D-600C-EFC4-59B9D5F12397}"/>
              </a:ext>
            </a:extLst>
          </p:cNvPr>
          <p:cNvSpPr txBox="1"/>
          <p:nvPr/>
        </p:nvSpPr>
        <p:spPr>
          <a:xfrm>
            <a:off x="1410510" y="2315183"/>
            <a:ext cx="29961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love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friendship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humor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religious faith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scientific insight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creation of literature, music, and art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BC8207-512A-D4D3-B45A-F3B2DADFF977}"/>
              </a:ext>
            </a:extLst>
          </p:cNvPr>
          <p:cNvSpPr txBox="1"/>
          <p:nvPr/>
        </p:nvSpPr>
        <p:spPr>
          <a:xfrm>
            <a:off x="5633937" y="2509736"/>
            <a:ext cx="57198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These can probably be emulated perfectly by 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But that doesn't take them away from humans.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We can continue to love, pray, laugh,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Maybe AIs can help us feel even more fulfilled while doing so.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1F3E06-3831-908D-2C44-2A3AAC818BDC}"/>
                  </a:ext>
                </a:extLst>
              </p14:cNvPr>
              <p14:cNvContentPartPr/>
              <p14:nvPr/>
            </p14:nvContentPartPr>
            <p14:xfrm>
              <a:off x="54383" y="1883420"/>
              <a:ext cx="4525560" cy="478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1F3E06-3831-908D-2C44-2A3AAC818B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83" y="1865420"/>
                <a:ext cx="4561200" cy="48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D8146EC-89F1-1D52-A801-1862C315AD64}"/>
              </a:ext>
            </a:extLst>
          </p:cNvPr>
          <p:cNvGrpSpPr/>
          <p:nvPr/>
        </p:nvGrpSpPr>
        <p:grpSpPr>
          <a:xfrm>
            <a:off x="3761147" y="2464440"/>
            <a:ext cx="1820520" cy="434160"/>
            <a:chOff x="3761147" y="2464440"/>
            <a:chExt cx="18205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F01DC2-7987-C156-A165-1968B803A5E2}"/>
                    </a:ext>
                  </a:extLst>
                </p14:cNvPr>
                <p14:cNvContentPartPr/>
                <p14:nvPr/>
              </p14:nvContentPartPr>
              <p14:xfrm>
                <a:off x="3761147" y="2572800"/>
                <a:ext cx="1661760" cy="18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F01DC2-7987-C156-A165-1968B803A5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3507" y="2555160"/>
                  <a:ext cx="1697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10E16B-97E9-AB84-5B66-1B5098EB2B07}"/>
                    </a:ext>
                  </a:extLst>
                </p14:cNvPr>
                <p14:cNvContentPartPr/>
                <p14:nvPr/>
              </p14:nvContentPartPr>
              <p14:xfrm>
                <a:off x="5180627" y="2464440"/>
                <a:ext cx="401040" cy="434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10E16B-97E9-AB84-5B66-1B5098EB2B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62987" y="2446800"/>
                  <a:ext cx="436680" cy="469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2525D-22B1-9169-E007-DB7E3D71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7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ok cover of a green and black sculpture">
            <a:extLst>
              <a:ext uri="{FF2B5EF4-FFF2-40B4-BE49-F238E27FC236}">
                <a16:creationId xmlns:a16="http://schemas.microsoft.com/office/drawing/2014/main" id="{5E4571E5-BBBA-991F-42D9-591B312CF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75" y="0"/>
            <a:ext cx="484884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02BF6D-2E6D-55EC-2233-6410512A6BF0}"/>
              </a:ext>
            </a:extLst>
          </p:cNvPr>
          <p:cNvSpPr txBox="1"/>
          <p:nvPr/>
        </p:nvSpPr>
        <p:spPr>
          <a:xfrm rot="18697691">
            <a:off x="1370624" y="2921168"/>
            <a:ext cx="4528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FAKE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8BFDC-9E7C-69F9-C60E-87500DAA7F06}"/>
              </a:ext>
            </a:extLst>
          </p:cNvPr>
          <p:cNvSpPr txBox="1"/>
          <p:nvPr/>
        </p:nvSpPr>
        <p:spPr>
          <a:xfrm>
            <a:off x="6132683" y="1245140"/>
            <a:ext cx="59490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Targets non-expert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Uses examples from real AI systems to demonstrate some similarities between computer programs and human brain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Connects with philosophy of AI: How should we feel about the fact that computers can think like humans?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183E9-2DB6-3756-3BC6-563A6EEF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E7BD-0B58-D6BF-25D9-2B239E44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2" y="147484"/>
            <a:ext cx="4010645" cy="71642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8C244-54D6-B461-48BE-367E4334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52" y="1366684"/>
            <a:ext cx="7076767" cy="5343832"/>
          </a:xfrm>
        </p:spPr>
        <p:txBody>
          <a:bodyPr>
            <a:normAutofit/>
          </a:bodyPr>
          <a:lstStyle/>
          <a:p>
            <a:r>
              <a:rPr lang="en-US" dirty="0"/>
              <a:t>AI programs achieve the appearance of thinking or understanding via </a:t>
            </a:r>
            <a:r>
              <a:rPr lang="en-US" i="1" dirty="0"/>
              <a:t>emergence</a:t>
            </a:r>
          </a:p>
          <a:p>
            <a:pPr lvl="1"/>
            <a:r>
              <a:rPr lang="en-US" dirty="0"/>
              <a:t>Example 0: full brain simulation</a:t>
            </a:r>
          </a:p>
          <a:p>
            <a:pPr lvl="1"/>
            <a:r>
              <a:rPr lang="en-US" dirty="0"/>
              <a:t>Example 1: deep convolutional neural networks for object recognition</a:t>
            </a:r>
          </a:p>
          <a:p>
            <a:pPr lvl="1"/>
            <a:r>
              <a:rPr lang="en-US" dirty="0"/>
              <a:t>Example 2: deep nets + reinforcement learning for discovering creative strategies in games</a:t>
            </a:r>
          </a:p>
          <a:p>
            <a:pPr lvl="1"/>
            <a:r>
              <a:rPr lang="en-US" dirty="0"/>
              <a:t>Example 3: transformer neural networks for understanding connections between concepts</a:t>
            </a:r>
          </a:p>
          <a:p>
            <a:pPr lvl="1"/>
            <a:endParaRPr lang="en-US" dirty="0"/>
          </a:p>
          <a:p>
            <a:r>
              <a:rPr lang="en-US" dirty="0"/>
              <a:t>We can still be happy and fulfilled in the presence of artificial human-like intelligence.</a:t>
            </a:r>
          </a:p>
        </p:txBody>
      </p:sp>
      <p:pic>
        <p:nvPicPr>
          <p:cNvPr id="4" name="Picture 3" descr="A book cover of a green and black sculpture">
            <a:extLst>
              <a:ext uri="{FF2B5EF4-FFF2-40B4-BE49-F238E27FC236}">
                <a16:creationId xmlns:a16="http://schemas.microsoft.com/office/drawing/2014/main" id="{9CE109D0-3CF7-8E58-D925-453880540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56" y="147484"/>
            <a:ext cx="4848844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B8C43-A8D6-9A22-C05F-CD168BBEE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20</a:t>
            </a:fld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762329C-8A13-7640-2C2C-57563F23A1F3}"/>
              </a:ext>
            </a:extLst>
          </p:cNvPr>
          <p:cNvGrpSpPr/>
          <p:nvPr/>
        </p:nvGrpSpPr>
        <p:grpSpPr>
          <a:xfrm>
            <a:off x="3465414" y="116180"/>
            <a:ext cx="4467960" cy="1245600"/>
            <a:chOff x="3465414" y="116180"/>
            <a:chExt cx="4467960" cy="12456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ECFC662-6817-FA45-DAFA-2A9FEFEAE304}"/>
                </a:ext>
              </a:extLst>
            </p:cNvPr>
            <p:cNvGrpSpPr/>
            <p:nvPr/>
          </p:nvGrpSpPr>
          <p:grpSpPr>
            <a:xfrm>
              <a:off x="3465414" y="116180"/>
              <a:ext cx="3799800" cy="1245600"/>
              <a:chOff x="3465414" y="116180"/>
              <a:chExt cx="3799800" cy="1245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C2A9477-D4B5-5E7A-5D3B-28330FF79861}"/>
                      </a:ext>
                    </a:extLst>
                  </p14:cNvPr>
                  <p14:cNvContentPartPr/>
                  <p14:nvPr/>
                </p14:nvContentPartPr>
                <p14:xfrm>
                  <a:off x="3612294" y="316340"/>
                  <a:ext cx="57600" cy="3916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C2A9477-D4B5-5E7A-5D3B-28330FF79861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603294" y="307340"/>
                    <a:ext cx="75240" cy="40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78295BF2-DF54-C5FE-2866-D34A41036344}"/>
                      </a:ext>
                    </a:extLst>
                  </p14:cNvPr>
                  <p14:cNvContentPartPr/>
                  <p14:nvPr/>
                </p14:nvContentPartPr>
                <p14:xfrm>
                  <a:off x="3465414" y="116180"/>
                  <a:ext cx="340920" cy="19296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8295BF2-DF54-C5FE-2866-D34A41036344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56774" y="107180"/>
                    <a:ext cx="358560" cy="21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3A1CF1E9-1018-94C6-D8BF-6E0E6FE7AED0}"/>
                      </a:ext>
                    </a:extLst>
                  </p14:cNvPr>
                  <p14:cNvContentPartPr/>
                  <p14:nvPr/>
                </p14:nvContentPartPr>
                <p14:xfrm>
                  <a:off x="3689694" y="310220"/>
                  <a:ext cx="219240" cy="38916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3A1CF1E9-1018-94C6-D8BF-6E0E6FE7AED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681054" y="301220"/>
                    <a:ext cx="236880" cy="40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05B56C0A-0E54-7741-5248-BA7FF3EA540B}"/>
                      </a:ext>
                    </a:extLst>
                  </p14:cNvPr>
                  <p14:cNvContentPartPr/>
                  <p14:nvPr/>
                </p14:nvContentPartPr>
                <p14:xfrm>
                  <a:off x="3879414" y="544940"/>
                  <a:ext cx="108360" cy="13140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05B56C0A-0E54-7741-5248-BA7FF3EA540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870774" y="536300"/>
                    <a:ext cx="12600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2BC7361A-B9EB-7F2A-5298-90797876656C}"/>
                      </a:ext>
                    </a:extLst>
                  </p14:cNvPr>
                  <p14:cNvContentPartPr/>
                  <p14:nvPr/>
                </p14:nvContentPartPr>
                <p14:xfrm>
                  <a:off x="3996774" y="524780"/>
                  <a:ext cx="156600" cy="1177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2BC7361A-B9EB-7F2A-5298-90797876656C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987774" y="515780"/>
                    <a:ext cx="174240" cy="13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5DCB2210-9868-CE9D-7495-9E7A886A5141}"/>
                      </a:ext>
                    </a:extLst>
                  </p14:cNvPr>
                  <p14:cNvContentPartPr/>
                  <p14:nvPr/>
                </p14:nvContentPartPr>
                <p14:xfrm>
                  <a:off x="4132854" y="339740"/>
                  <a:ext cx="48240" cy="2556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5DCB2210-9868-CE9D-7495-9E7A886A514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123854" y="330740"/>
                    <a:ext cx="65880" cy="27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392AF293-CCBD-FCDB-B1EF-C21D5CD0DFE5}"/>
                      </a:ext>
                    </a:extLst>
                  </p14:cNvPr>
                  <p14:cNvContentPartPr/>
                  <p14:nvPr/>
                </p14:nvContentPartPr>
                <p14:xfrm>
                  <a:off x="4166334" y="467180"/>
                  <a:ext cx="123120" cy="986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392AF293-CCBD-FCDB-B1EF-C21D5CD0DFE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157334" y="458540"/>
                    <a:ext cx="14076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57B085D8-5800-A34A-21AD-883EB529C9E9}"/>
                      </a:ext>
                    </a:extLst>
                  </p14:cNvPr>
                  <p14:cNvContentPartPr/>
                  <p14:nvPr/>
                </p14:nvContentPartPr>
                <p14:xfrm>
                  <a:off x="4493214" y="462500"/>
                  <a:ext cx="175680" cy="3805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7B085D8-5800-A34A-21AD-883EB529C9E9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484214" y="453860"/>
                    <a:ext cx="193320" cy="39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6CDF06E-52B3-5FD7-8E9D-AA85ACCF921B}"/>
                      </a:ext>
                    </a:extLst>
                  </p14:cNvPr>
                  <p14:cNvContentPartPr/>
                  <p14:nvPr/>
                </p14:nvContentPartPr>
                <p14:xfrm>
                  <a:off x="4667814" y="499940"/>
                  <a:ext cx="72360" cy="14976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6CDF06E-52B3-5FD7-8E9D-AA85ACCF921B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4658814" y="490940"/>
                    <a:ext cx="9000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37B7307F-DC25-9724-3071-3BADB8F03CA5}"/>
                      </a:ext>
                    </a:extLst>
                  </p14:cNvPr>
                  <p14:cNvContentPartPr/>
                  <p14:nvPr/>
                </p14:nvContentPartPr>
                <p14:xfrm>
                  <a:off x="4730094" y="471500"/>
                  <a:ext cx="208080" cy="817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37B7307F-DC25-9724-3071-3BADB8F03CA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721454" y="462860"/>
                    <a:ext cx="225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8475FDE-4E66-6B7D-8F76-7D81519E1913}"/>
                      </a:ext>
                    </a:extLst>
                  </p14:cNvPr>
                  <p14:cNvContentPartPr/>
                  <p14:nvPr/>
                </p14:nvContentPartPr>
                <p14:xfrm>
                  <a:off x="5210694" y="126260"/>
                  <a:ext cx="173160" cy="527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8475FDE-4E66-6B7D-8F76-7D81519E191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201694" y="117260"/>
                    <a:ext cx="190800" cy="54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2A0C578-1CA6-5038-1014-0182C0677E2D}"/>
                      </a:ext>
                    </a:extLst>
                  </p14:cNvPr>
                  <p14:cNvContentPartPr/>
                  <p14:nvPr/>
                </p14:nvContentPartPr>
                <p14:xfrm>
                  <a:off x="5200974" y="494900"/>
                  <a:ext cx="132840" cy="45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2A0C578-1CA6-5038-1014-0182C0677E2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192334" y="485900"/>
                    <a:ext cx="150480" cy="6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D4D3756D-7D46-7DFD-9562-F5467AD11CEC}"/>
                      </a:ext>
                    </a:extLst>
                  </p14:cNvPr>
                  <p14:cNvContentPartPr/>
                  <p14:nvPr/>
                </p14:nvContentPartPr>
                <p14:xfrm>
                  <a:off x="5305734" y="471860"/>
                  <a:ext cx="73080" cy="1155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D4D3756D-7D46-7DFD-9562-F5467AD11CE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296734" y="462860"/>
                    <a:ext cx="9072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FB54A43-0BA5-E1CA-70D8-8EAEC3FD23FF}"/>
                      </a:ext>
                    </a:extLst>
                  </p14:cNvPr>
                  <p14:cNvContentPartPr/>
                  <p14:nvPr/>
                </p14:nvContentPartPr>
                <p14:xfrm>
                  <a:off x="5423814" y="317780"/>
                  <a:ext cx="139320" cy="2048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FB54A43-0BA5-E1CA-70D8-8EAEC3FD23F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415174" y="309140"/>
                    <a:ext cx="156960" cy="22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28B09629-A6ED-6776-1889-E868C87C227B}"/>
                      </a:ext>
                    </a:extLst>
                  </p14:cNvPr>
                  <p14:cNvContentPartPr/>
                  <p14:nvPr/>
                </p14:nvContentPartPr>
                <p14:xfrm>
                  <a:off x="5765094" y="189980"/>
                  <a:ext cx="77400" cy="407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28B09629-A6ED-6776-1889-E868C87C227B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756454" y="181340"/>
                    <a:ext cx="95040" cy="42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360C7CF-7E1F-9062-64DB-1203359E9C9E}"/>
                      </a:ext>
                    </a:extLst>
                  </p14:cNvPr>
                  <p14:cNvContentPartPr/>
                  <p14:nvPr/>
                </p14:nvContentPartPr>
                <p14:xfrm>
                  <a:off x="5855094" y="335060"/>
                  <a:ext cx="40680" cy="1821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360C7CF-7E1F-9062-64DB-1203359E9C9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846454" y="326060"/>
                    <a:ext cx="58320" cy="19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B24185A1-2240-A570-4341-217DB4AAFC37}"/>
                      </a:ext>
                    </a:extLst>
                  </p14:cNvPr>
                  <p14:cNvContentPartPr/>
                  <p14:nvPr/>
                </p14:nvContentPartPr>
                <p14:xfrm>
                  <a:off x="5926734" y="373940"/>
                  <a:ext cx="101520" cy="189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B24185A1-2240-A570-4341-217DB4AAFC37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918094" y="364940"/>
                    <a:ext cx="119160" cy="20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9EFCD90-7326-D798-D17B-F91073959FE2}"/>
                      </a:ext>
                    </a:extLst>
                  </p14:cNvPr>
                  <p14:cNvContentPartPr/>
                  <p14:nvPr/>
                </p14:nvContentPartPr>
                <p14:xfrm>
                  <a:off x="5980014" y="259100"/>
                  <a:ext cx="148320" cy="316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D9EFCD90-7326-D798-D17B-F91073959FE2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971374" y="250460"/>
                    <a:ext cx="165960" cy="33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DCBC5E10-5517-F395-066E-B4B8AFA37EAE}"/>
                      </a:ext>
                    </a:extLst>
                  </p14:cNvPr>
                  <p14:cNvContentPartPr/>
                  <p14:nvPr/>
                </p14:nvContentPartPr>
                <p14:xfrm>
                  <a:off x="6088734" y="435860"/>
                  <a:ext cx="309240" cy="1555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DCBC5E10-5517-F395-066E-B4B8AFA37EA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79734" y="427220"/>
                    <a:ext cx="326880" cy="17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8EB21BE-B700-FDC2-6C43-85D488386F25}"/>
                      </a:ext>
                    </a:extLst>
                  </p14:cNvPr>
                  <p14:cNvContentPartPr/>
                  <p14:nvPr/>
                </p14:nvContentPartPr>
                <p14:xfrm>
                  <a:off x="6404814" y="437300"/>
                  <a:ext cx="25920" cy="1112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E8EB21BE-B700-FDC2-6C43-85D488386F2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395814" y="428660"/>
                    <a:ext cx="4356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695CF8D-4518-7A3A-3F29-751CFAFF470C}"/>
                      </a:ext>
                    </a:extLst>
                  </p14:cNvPr>
                  <p14:cNvContentPartPr/>
                  <p14:nvPr/>
                </p14:nvContentPartPr>
                <p14:xfrm>
                  <a:off x="6404814" y="307340"/>
                  <a:ext cx="239400" cy="1911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695CF8D-4518-7A3A-3F29-751CFAFF470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395814" y="298340"/>
                    <a:ext cx="25704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9030E7B-6A73-2FD3-8F4B-F16420531CA3}"/>
                      </a:ext>
                    </a:extLst>
                  </p14:cNvPr>
                  <p14:cNvContentPartPr/>
                  <p14:nvPr/>
                </p14:nvContentPartPr>
                <p14:xfrm>
                  <a:off x="6599574" y="369980"/>
                  <a:ext cx="167760" cy="3873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9030E7B-6A73-2FD3-8F4B-F16420531CA3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590934" y="360980"/>
                    <a:ext cx="185400" cy="40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33994F94-B4F4-C041-1201-33A09EC9179E}"/>
                      </a:ext>
                    </a:extLst>
                  </p14:cNvPr>
                  <p14:cNvContentPartPr/>
                  <p14:nvPr/>
                </p14:nvContentPartPr>
                <p14:xfrm>
                  <a:off x="6755814" y="438020"/>
                  <a:ext cx="90360" cy="1638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33994F94-B4F4-C041-1201-33A09EC9179E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747174" y="429380"/>
                    <a:ext cx="108000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714BDA7-11C2-F20A-06B0-E82C05D668A0}"/>
                      </a:ext>
                    </a:extLst>
                  </p14:cNvPr>
                  <p14:cNvContentPartPr/>
                  <p14:nvPr/>
                </p14:nvContentPartPr>
                <p14:xfrm>
                  <a:off x="3623814" y="990980"/>
                  <a:ext cx="228240" cy="19188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E714BDA7-11C2-F20A-06B0-E82C05D668A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3614814" y="982340"/>
                    <a:ext cx="245880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4956370C-71AE-9BC5-FF90-8879C887683B}"/>
                      </a:ext>
                    </a:extLst>
                  </p14:cNvPr>
                  <p14:cNvContentPartPr/>
                  <p14:nvPr/>
                </p14:nvContentPartPr>
                <p14:xfrm>
                  <a:off x="4004694" y="845900"/>
                  <a:ext cx="73080" cy="3956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4956370C-71AE-9BC5-FF90-8879C887683B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3996054" y="836900"/>
                    <a:ext cx="90720" cy="41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D534D4AB-4552-0406-C4D2-3C04E075C63E}"/>
                      </a:ext>
                    </a:extLst>
                  </p14:cNvPr>
                  <p14:cNvContentPartPr/>
                  <p14:nvPr/>
                </p14:nvContentPartPr>
                <p14:xfrm>
                  <a:off x="3967254" y="1054700"/>
                  <a:ext cx="165960" cy="48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D534D4AB-4552-0406-C4D2-3C04E075C63E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3958614" y="1046060"/>
                    <a:ext cx="18360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62519BE-543C-EE8F-B9F4-EB685D0AA1CA}"/>
                      </a:ext>
                    </a:extLst>
                  </p14:cNvPr>
                  <p14:cNvContentPartPr/>
                  <p14:nvPr/>
                </p14:nvContentPartPr>
                <p14:xfrm>
                  <a:off x="4064814" y="852740"/>
                  <a:ext cx="221040" cy="3751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62519BE-543C-EE8F-B9F4-EB685D0AA1CA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055814" y="844100"/>
                    <a:ext cx="238680" cy="39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29872700-9BE2-2D08-EB1A-CB4E447EF037}"/>
                      </a:ext>
                    </a:extLst>
                  </p14:cNvPr>
                  <p14:cNvContentPartPr/>
                  <p14:nvPr/>
                </p14:nvContentPartPr>
                <p14:xfrm>
                  <a:off x="4248054" y="1070540"/>
                  <a:ext cx="113040" cy="1090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29872700-9BE2-2D08-EB1A-CB4E447EF037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4239414" y="1061900"/>
                    <a:ext cx="13068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6B2E6F8-C72F-0FDA-4B52-BB0496E0A769}"/>
                      </a:ext>
                    </a:extLst>
                  </p14:cNvPr>
                  <p14:cNvContentPartPr/>
                  <p14:nvPr/>
                </p14:nvContentPartPr>
                <p14:xfrm>
                  <a:off x="4358934" y="1053620"/>
                  <a:ext cx="167760" cy="1047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6B2E6F8-C72F-0FDA-4B52-BB0496E0A769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349934" y="1044620"/>
                    <a:ext cx="18540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DFFF43D-2888-3F42-2DA9-3F553D319CB4}"/>
                      </a:ext>
                    </a:extLst>
                  </p14:cNvPr>
                  <p14:cNvContentPartPr/>
                  <p14:nvPr/>
                </p14:nvContentPartPr>
                <p14:xfrm>
                  <a:off x="4500414" y="893060"/>
                  <a:ext cx="57240" cy="273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DFFF43D-2888-3F42-2DA9-3F553D319CB4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4491774" y="884060"/>
                    <a:ext cx="74880" cy="29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1BED1B6-BDD8-6AA4-0BA5-4B35616D5A92}"/>
                      </a:ext>
                    </a:extLst>
                  </p14:cNvPr>
                  <p14:cNvContentPartPr/>
                  <p14:nvPr/>
                </p14:nvContentPartPr>
                <p14:xfrm>
                  <a:off x="4579974" y="1011140"/>
                  <a:ext cx="117360" cy="1234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1BED1B6-BDD8-6AA4-0BA5-4B35616D5A92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571334" y="1002500"/>
                    <a:ext cx="13500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7D5429EF-2C0D-77B7-63DF-0853252361D0}"/>
                      </a:ext>
                    </a:extLst>
                  </p14:cNvPr>
                  <p14:cNvContentPartPr/>
                  <p14:nvPr/>
                </p14:nvContentPartPr>
                <p14:xfrm>
                  <a:off x="4690134" y="1004300"/>
                  <a:ext cx="138960" cy="3574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7D5429EF-2C0D-77B7-63DF-0853252361D0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681134" y="995300"/>
                    <a:ext cx="156600" cy="37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91C6801-2D58-FBD8-8DA6-F5DCC46BBED1}"/>
                      </a:ext>
                    </a:extLst>
                  </p14:cNvPr>
                  <p14:cNvContentPartPr/>
                  <p14:nvPr/>
                </p14:nvContentPartPr>
                <p14:xfrm>
                  <a:off x="4837734" y="1068740"/>
                  <a:ext cx="79560" cy="104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91C6801-2D58-FBD8-8DA6-F5DCC46BBED1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829094" y="1059740"/>
                    <a:ext cx="9720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ACFD3B2-4904-75AE-89D1-FA75760FC98E}"/>
                      </a:ext>
                    </a:extLst>
                  </p14:cNvPr>
                  <p14:cNvContentPartPr/>
                  <p14:nvPr/>
                </p14:nvContentPartPr>
                <p14:xfrm>
                  <a:off x="4917654" y="1063340"/>
                  <a:ext cx="145440" cy="781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ACFD3B2-4904-75AE-89D1-FA75760FC98E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909014" y="1054340"/>
                    <a:ext cx="163080" cy="9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51AEFA78-CD63-1118-945D-A89A93EE2985}"/>
                      </a:ext>
                    </a:extLst>
                  </p14:cNvPr>
                  <p14:cNvContentPartPr/>
                  <p14:nvPr/>
                </p14:nvContentPartPr>
                <p14:xfrm>
                  <a:off x="5177934" y="759500"/>
                  <a:ext cx="95760" cy="4503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1AEFA78-CD63-1118-945D-A89A93EE2985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5168934" y="750860"/>
                    <a:ext cx="113400" cy="46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A0B3D948-63F3-165C-3C45-E4E76CF749AF}"/>
                      </a:ext>
                    </a:extLst>
                  </p14:cNvPr>
                  <p14:cNvContentPartPr/>
                  <p14:nvPr/>
                </p14:nvContentPartPr>
                <p14:xfrm>
                  <a:off x="5154894" y="1038500"/>
                  <a:ext cx="149760" cy="4716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A0B3D948-63F3-165C-3C45-E4E76CF749AF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5146254" y="1029860"/>
                    <a:ext cx="16740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7C474B9-ECA3-6D12-E00E-08AF704E8C6A}"/>
                      </a:ext>
                    </a:extLst>
                  </p14:cNvPr>
                  <p14:cNvContentPartPr/>
                  <p14:nvPr/>
                </p14:nvContentPartPr>
                <p14:xfrm>
                  <a:off x="5272614" y="1012940"/>
                  <a:ext cx="86400" cy="12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7C474B9-ECA3-6D12-E00E-08AF704E8C6A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5263974" y="1003940"/>
                    <a:ext cx="10404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B69FD2F4-EFD4-06A5-63B2-03B207EDE89D}"/>
                      </a:ext>
                    </a:extLst>
                  </p14:cNvPr>
                  <p14:cNvContentPartPr/>
                  <p14:nvPr/>
                </p14:nvContentPartPr>
                <p14:xfrm>
                  <a:off x="5415894" y="927620"/>
                  <a:ext cx="154800" cy="17496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B69FD2F4-EFD4-06A5-63B2-03B207EDE89D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5406894" y="918620"/>
                    <a:ext cx="172440" cy="19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E6E74352-C960-8AD9-A309-013A7AB01002}"/>
                      </a:ext>
                    </a:extLst>
                  </p14:cNvPr>
                  <p14:cNvContentPartPr/>
                  <p14:nvPr/>
                </p14:nvContentPartPr>
                <p14:xfrm>
                  <a:off x="5671134" y="785780"/>
                  <a:ext cx="195480" cy="3643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E6E74352-C960-8AD9-A309-013A7AB01002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662494" y="776780"/>
                    <a:ext cx="213120" cy="38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04C04EA-3321-828B-508F-2B742F6E9139}"/>
                      </a:ext>
                    </a:extLst>
                  </p14:cNvPr>
                  <p14:cNvContentPartPr/>
                  <p14:nvPr/>
                </p14:nvContentPartPr>
                <p14:xfrm>
                  <a:off x="5856894" y="974780"/>
                  <a:ext cx="91440" cy="1198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D04C04EA-3321-828B-508F-2B742F6E9139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848254" y="966140"/>
                    <a:ext cx="109080" cy="13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513F741C-0950-F8E6-8296-E56758ED04E0}"/>
                      </a:ext>
                    </a:extLst>
                  </p14:cNvPr>
                  <p14:cNvContentPartPr/>
                  <p14:nvPr/>
                </p14:nvContentPartPr>
                <p14:xfrm>
                  <a:off x="6010254" y="941660"/>
                  <a:ext cx="72360" cy="2001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513F741C-0950-F8E6-8296-E56758ED04E0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6001254" y="933020"/>
                    <a:ext cx="90000" cy="21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E9AB7F45-609D-76EB-BE49-FCF72B8E43E0}"/>
                      </a:ext>
                    </a:extLst>
                  </p14:cNvPr>
                  <p14:cNvContentPartPr/>
                  <p14:nvPr/>
                </p14:nvContentPartPr>
                <p14:xfrm>
                  <a:off x="6105294" y="810260"/>
                  <a:ext cx="81360" cy="3466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E9AB7F45-609D-76EB-BE49-FCF72B8E43E0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6096294" y="801620"/>
                    <a:ext cx="99000" cy="36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A9E4831-C65F-4AC8-D99C-B67256A34D17}"/>
                      </a:ext>
                    </a:extLst>
                  </p14:cNvPr>
                  <p14:cNvContentPartPr/>
                  <p14:nvPr/>
                </p14:nvContentPartPr>
                <p14:xfrm>
                  <a:off x="6081174" y="936980"/>
                  <a:ext cx="184320" cy="13680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A9E4831-C65F-4AC8-D99C-B67256A34D17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6072534" y="927980"/>
                    <a:ext cx="20196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B3AFB8CE-D4A2-589D-B297-0AB4E3256443}"/>
                      </a:ext>
                    </a:extLst>
                  </p14:cNvPr>
                  <p14:cNvContentPartPr/>
                  <p14:nvPr/>
                </p14:nvContentPartPr>
                <p14:xfrm>
                  <a:off x="6257574" y="853100"/>
                  <a:ext cx="25920" cy="450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B3AFB8CE-D4A2-589D-B297-0AB4E3256443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6248934" y="844100"/>
                    <a:ext cx="43560" cy="6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1C33E39-7415-A41F-8DEE-07086AEB39AB}"/>
                      </a:ext>
                    </a:extLst>
                  </p14:cNvPr>
                  <p14:cNvContentPartPr/>
                  <p14:nvPr/>
                </p14:nvContentPartPr>
                <p14:xfrm>
                  <a:off x="6290334" y="941300"/>
                  <a:ext cx="153720" cy="1213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1C33E39-7415-A41F-8DEE-07086AEB39AB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6281334" y="932300"/>
                    <a:ext cx="17136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AC38D9D5-9AD3-38B3-976E-2E5BA25127DE}"/>
                      </a:ext>
                    </a:extLst>
                  </p14:cNvPr>
                  <p14:cNvContentPartPr/>
                  <p14:nvPr/>
                </p14:nvContentPartPr>
                <p14:xfrm>
                  <a:off x="6294654" y="898460"/>
                  <a:ext cx="257760" cy="360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AC38D9D5-9AD3-38B3-976E-2E5BA25127DE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6285654" y="889820"/>
                    <a:ext cx="275400" cy="37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D1C7FDC8-BE61-487E-DD39-D9BEC9728E99}"/>
                      </a:ext>
                    </a:extLst>
                  </p14:cNvPr>
                  <p14:cNvContentPartPr/>
                  <p14:nvPr/>
                </p14:nvContentPartPr>
                <p14:xfrm>
                  <a:off x="6829254" y="821420"/>
                  <a:ext cx="435960" cy="2008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D1C7FDC8-BE61-487E-DD39-D9BEC9728E99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6820614" y="812780"/>
                    <a:ext cx="453600" cy="218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77F02A4-5AE6-0781-3668-0E1D80963B1A}"/>
                </a:ext>
              </a:extLst>
            </p:cNvPr>
            <p:cNvGrpSpPr/>
            <p:nvPr/>
          </p:nvGrpSpPr>
          <p:grpSpPr>
            <a:xfrm>
              <a:off x="7463934" y="497420"/>
              <a:ext cx="469440" cy="584280"/>
              <a:chOff x="7463934" y="497420"/>
              <a:chExt cx="469440" cy="584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237C86F8-76B6-4C36-B38D-6139F6D0E5A8}"/>
                      </a:ext>
                    </a:extLst>
                  </p14:cNvPr>
                  <p14:cNvContentPartPr/>
                  <p14:nvPr/>
                </p14:nvContentPartPr>
                <p14:xfrm>
                  <a:off x="7463934" y="497420"/>
                  <a:ext cx="469440" cy="5842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237C86F8-76B6-4C36-B38D-6139F6D0E5A8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7454934" y="488420"/>
                    <a:ext cx="487080" cy="60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534430B9-D6A7-4186-F148-2252BE5E7259}"/>
                      </a:ext>
                    </a:extLst>
                  </p14:cNvPr>
                  <p14:cNvContentPartPr/>
                  <p14:nvPr/>
                </p14:nvContentPartPr>
                <p14:xfrm>
                  <a:off x="7584894" y="776060"/>
                  <a:ext cx="197280" cy="1155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534430B9-D6A7-4186-F148-2252BE5E7259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7576254" y="767060"/>
                    <a:ext cx="214920" cy="13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0C67111-3830-FAF4-E14A-5B824BBD8E71}"/>
                      </a:ext>
                    </a:extLst>
                  </p14:cNvPr>
                  <p14:cNvContentPartPr/>
                  <p14:nvPr/>
                </p14:nvContentPartPr>
                <p14:xfrm>
                  <a:off x="7615494" y="677060"/>
                  <a:ext cx="46800" cy="2088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0C67111-3830-FAF4-E14A-5B824BBD8E71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7606854" y="668060"/>
                    <a:ext cx="6444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7F5077B-50D5-E0D3-62BB-26EDFCF441E6}"/>
                      </a:ext>
                    </a:extLst>
                  </p14:cNvPr>
                  <p14:cNvContentPartPr/>
                  <p14:nvPr/>
                </p14:nvContentPartPr>
                <p14:xfrm>
                  <a:off x="7752294" y="733220"/>
                  <a:ext cx="11520" cy="6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7F5077B-50D5-E0D3-62BB-26EDFCF441E6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7743294" y="724220"/>
                    <a:ext cx="29160" cy="237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1163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2E6DB-9BC9-20EA-0803-10642391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on brain simulation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4E0E5D-E879-C208-7ED2-653191D8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7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25588-12D5-EF90-7997-2425BC40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8" y="1326179"/>
            <a:ext cx="7393021" cy="3600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039402-D9B9-F5BC-AEB5-1A16E6AD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2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Biological neurons produce a burst of output called a </a:t>
            </a:r>
            <a:r>
              <a:rPr lang="en-US" i="1" dirty="0"/>
              <a:t>spike train </a:t>
            </a:r>
            <a:r>
              <a:rPr lang="en-US" dirty="0"/>
              <a:t>if they receive enough input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64B20-CEC4-956D-2311-39D8AB690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209" y="4523362"/>
            <a:ext cx="6110305" cy="2077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C0883E1-C912-ED03-27B1-1C8A4BD57A1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7149830" y="3677055"/>
            <a:ext cx="1730532" cy="846307"/>
          </a:xfrm>
          <a:prstGeom prst="curvedConnector2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31EA0-8830-6165-4D29-5412653E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E02C-1CF7-712B-1E06-F906424A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principle, computers can simulate brains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57DD8-5B82-19F2-FFE3-F7E30C45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physiology and biochemistry of neurons is reasonably well understood</a:t>
            </a:r>
          </a:p>
          <a:p>
            <a:r>
              <a:rPr lang="en-US" dirty="0"/>
              <a:t>Computational neuroscientists build models that simulate, for example: </a:t>
            </a:r>
          </a:p>
          <a:p>
            <a:pPr lvl="1"/>
            <a:r>
              <a:rPr lang="en-US" dirty="0"/>
              <a:t>perception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learning</a:t>
            </a:r>
          </a:p>
          <a:p>
            <a:r>
              <a:rPr lang="en-US" dirty="0"/>
              <a:t>Therefore, in principle, any human brain process can be simulated</a:t>
            </a:r>
          </a:p>
          <a:p>
            <a:r>
              <a:rPr lang="en-US" dirty="0"/>
              <a:t>The resulting emulation of “thinking” or “understanding” is an example of </a:t>
            </a:r>
            <a:r>
              <a:rPr lang="en-US" i="1" dirty="0"/>
              <a:t>emergent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64124-5B80-3C0C-7119-CF5EC08F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108A-116A-536C-E4B9-9F789D20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principle, computers can simulate brains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8B629-8F75-6B77-3C9E-80092E7E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BUT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It’s not practical: too low-level.</a:t>
            </a:r>
          </a:p>
          <a:p>
            <a:pPr lvl="1"/>
            <a:r>
              <a:rPr lang="en-US" sz="2800" dirty="0"/>
              <a:t>Serious challenges include scale, input/output</a:t>
            </a:r>
          </a:p>
          <a:p>
            <a:pPr lvl="1"/>
            <a:endParaRPr lang="en-US" sz="2800" dirty="0"/>
          </a:p>
          <a:p>
            <a:pPr marL="514350" indent="-514350">
              <a:buFont typeface="+mj-lt"/>
              <a:buAutoNum type="alphaLcParenR"/>
            </a:pPr>
            <a:r>
              <a:rPr lang="en-US" sz="3200" dirty="0"/>
              <a:t>It's not very interesting.</a:t>
            </a:r>
          </a:p>
          <a:p>
            <a:pPr lvl="1"/>
            <a:r>
              <a:rPr lang="en-US" sz="2800" dirty="0"/>
              <a:t>Let's build useful AI systems that help/complement humans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55E82-04DA-AF6A-F758-85B3CE77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22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BB19-927D-AFAF-5DA6-2D3766B5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on philosophy of cognition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9066C0-1CC7-1E97-B030-6010EB95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60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87EA-1DFA-2F2B-9416-D32D4036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Computationalism</a:t>
            </a:r>
            <a:r>
              <a:rPr lang="en-US" dirty="0"/>
              <a:t> seems to be the most plausible philosophy of 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75E71-82A6-A193-097C-32F7FB30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25" y="1712071"/>
            <a:ext cx="7590578" cy="4717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B9BDB5-5B91-FA47-B8D3-A3995C35AA66}"/>
              </a:ext>
            </a:extLst>
          </p:cNvPr>
          <p:cNvSpPr txBox="1"/>
          <p:nvPr/>
        </p:nvSpPr>
        <p:spPr>
          <a:xfrm>
            <a:off x="238225" y="2140084"/>
            <a:ext cx="411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Computationalism:</a:t>
            </a:r>
            <a:r>
              <a:rPr lang="en-US" sz="2000" dirty="0"/>
              <a:t> brains and computer programs are equivalent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Dualism:</a:t>
            </a:r>
            <a:r>
              <a:rPr lang="en-US" sz="2000" dirty="0"/>
              <a:t> human minds have a special mental force/substance that is not possessed by animals or computer programs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Biological naturalism:</a:t>
            </a:r>
            <a:r>
              <a:rPr lang="en-US" sz="2000" dirty="0"/>
              <a:t> human and animal minds are qualitatively the same, varying only in complexity -- but computer programs cannot replicate them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5279FB-D0A6-E1D8-1A01-285368D0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7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C5A1E-35F1-C16E-1E0F-8E12889E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44" y="358454"/>
            <a:ext cx="7129312" cy="61410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4043F-C55E-1049-8B41-B9595057566B}"/>
              </a:ext>
            </a:extLst>
          </p:cNvPr>
          <p:cNvGrpSpPr/>
          <p:nvPr/>
        </p:nvGrpSpPr>
        <p:grpSpPr>
          <a:xfrm>
            <a:off x="2694470" y="4141340"/>
            <a:ext cx="6888600" cy="2015280"/>
            <a:chOff x="2694470" y="4141340"/>
            <a:chExt cx="6888600" cy="20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0B92872-AE13-4247-3B2A-28550EB5DD48}"/>
                    </a:ext>
                  </a:extLst>
                </p14:cNvPr>
                <p14:cNvContentPartPr/>
                <p14:nvPr/>
              </p14:nvContentPartPr>
              <p14:xfrm>
                <a:off x="3890750" y="4201100"/>
                <a:ext cx="1740600" cy="49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0B92872-AE13-4247-3B2A-28550EB5DD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00750" y="4021100"/>
                  <a:ext cx="1920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4E1FCB-5C12-0E1A-6E34-A8D7A2A74183}"/>
                    </a:ext>
                  </a:extLst>
                </p14:cNvPr>
                <p14:cNvContentPartPr/>
                <p14:nvPr/>
              </p14:nvContentPartPr>
              <p14:xfrm>
                <a:off x="5914310" y="4141340"/>
                <a:ext cx="1458360" cy="8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4E1FCB-5C12-0E1A-6E34-A8D7A2A741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24670" y="3961340"/>
                  <a:ext cx="16380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3DD5AB-B8A5-2944-6953-36BACE1CB58B}"/>
                    </a:ext>
                  </a:extLst>
                </p14:cNvPr>
                <p14:cNvContentPartPr/>
                <p14:nvPr/>
              </p14:nvContentPartPr>
              <p14:xfrm>
                <a:off x="4066070" y="4454540"/>
                <a:ext cx="1525320" cy="60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3DD5AB-B8A5-2944-6953-36BACE1CB58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76430" y="4274540"/>
                  <a:ext cx="17049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EF011D3-7BAB-DDE6-56A3-F0C1DFABC6BB}"/>
                    </a:ext>
                  </a:extLst>
                </p14:cNvPr>
                <p14:cNvContentPartPr/>
                <p14:nvPr/>
              </p14:nvContentPartPr>
              <p14:xfrm>
                <a:off x="7781990" y="5807060"/>
                <a:ext cx="1801080" cy="66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EF011D3-7BAB-DDE6-56A3-F0C1DFABC6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92350" y="5627420"/>
                  <a:ext cx="19807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5677B3-5F80-8AE8-D827-B44B6D71BA9E}"/>
                    </a:ext>
                  </a:extLst>
                </p14:cNvPr>
                <p14:cNvContentPartPr/>
                <p14:nvPr/>
              </p14:nvContentPartPr>
              <p14:xfrm>
                <a:off x="2694470" y="6098300"/>
                <a:ext cx="3491640" cy="58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5677B3-5F80-8AE8-D827-B44B6D71BA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04470" y="5918660"/>
                  <a:ext cx="3671280" cy="41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F85287-D12A-BBC4-DA09-6352EA4D9D64}"/>
                  </a:ext>
                </a:extLst>
              </p14:cNvPr>
              <p14:cNvContentPartPr/>
              <p14:nvPr/>
            </p14:nvContentPartPr>
            <p14:xfrm>
              <a:off x="3162470" y="2314700"/>
              <a:ext cx="2655000" cy="69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F85287-D12A-BBC4-DA09-6352EA4D9D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72470" y="2134700"/>
                <a:ext cx="2834640" cy="429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528508-E87E-8E78-BC76-697E2A2D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E7BD-0B58-D6BF-25D9-2B239E44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8C244-54D6-B461-48BE-367E4334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programs achieve the appearance of thinking or understanding via </a:t>
            </a:r>
            <a:r>
              <a:rPr lang="en-US" i="1" dirty="0"/>
              <a:t>emergence</a:t>
            </a:r>
          </a:p>
          <a:p>
            <a:pPr lvl="1"/>
            <a:r>
              <a:rPr lang="en-US" dirty="0"/>
              <a:t>Example 0: full brain simulation</a:t>
            </a:r>
          </a:p>
          <a:p>
            <a:pPr lvl="1"/>
            <a:r>
              <a:rPr lang="en-US" dirty="0"/>
              <a:t>Example 1: deep convolutional neural networks for object recognition</a:t>
            </a:r>
          </a:p>
          <a:p>
            <a:pPr lvl="1"/>
            <a:r>
              <a:rPr lang="en-US" dirty="0"/>
              <a:t>Example 2: deep nets + reinforcement learning for discovering creative strategies in games</a:t>
            </a:r>
          </a:p>
          <a:p>
            <a:pPr lvl="1"/>
            <a:r>
              <a:rPr lang="en-US" dirty="0"/>
              <a:t>Example 3: transformer neural networks for understanding connections between concepts</a:t>
            </a:r>
          </a:p>
          <a:p>
            <a:r>
              <a:rPr lang="en-US" dirty="0"/>
              <a:t>We can still be happy and fulfilled in the presence of artificial human-like intelligence.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4657C-4326-11CD-A754-4797F196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80517D-A229-E10B-0CCF-EB1C715F6BF9}"/>
                  </a:ext>
                </a:extLst>
              </p14:cNvPr>
              <p14:cNvContentPartPr/>
              <p14:nvPr/>
            </p14:nvContentPartPr>
            <p14:xfrm>
              <a:off x="1687734" y="2457620"/>
              <a:ext cx="1769400" cy="60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80517D-A229-E10B-0CCF-EB1C715F6B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7734" y="2277980"/>
                <a:ext cx="1949040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D3E2-9721-6444-7A66-6E129867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70" y="87341"/>
            <a:ext cx="10515600" cy="1325563"/>
          </a:xfrm>
        </p:spPr>
        <p:txBody>
          <a:bodyPr/>
          <a:lstStyle/>
          <a:p>
            <a:r>
              <a:rPr lang="en-US" i="1" dirty="0"/>
              <a:t>Emergent</a:t>
            </a:r>
            <a:r>
              <a:rPr lang="en-US" dirty="0"/>
              <a:t> phenomena arise from the interactions of many simple components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32D2D-ACE5-2DFD-B306-CA808691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44" y="3899594"/>
            <a:ext cx="10859311" cy="8336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FC76EBA-F2B5-1417-FC84-7C6F8E23E88C}"/>
              </a:ext>
            </a:extLst>
          </p:cNvPr>
          <p:cNvGrpSpPr/>
          <p:nvPr/>
        </p:nvGrpSpPr>
        <p:grpSpPr>
          <a:xfrm>
            <a:off x="666344" y="4714291"/>
            <a:ext cx="11359698" cy="1940973"/>
            <a:chOff x="666344" y="4714291"/>
            <a:chExt cx="11359698" cy="19409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FC96CE-6A17-1AFC-A05E-9C60B38FA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344" y="4714291"/>
              <a:ext cx="11359698" cy="15515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B52724-CC37-AF50-5EDA-F7C3492F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8004" y="5876457"/>
              <a:ext cx="3322911" cy="77880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D9BF734-6878-26DD-BFE9-4A7878FF7505}"/>
              </a:ext>
            </a:extLst>
          </p:cNvPr>
          <p:cNvSpPr txBox="1"/>
          <p:nvPr/>
        </p:nvSpPr>
        <p:spPr>
          <a:xfrm>
            <a:off x="3389271" y="1594420"/>
            <a:ext cx="6434184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one water molecule is not fluid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one gold atom is not metallic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one neuron is not conscious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one amino acid is not alive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algn="r"/>
            <a:r>
              <a:rPr lang="en-US" dirty="0">
                <a:solidFill>
                  <a:srgbClr val="002060"/>
                </a:solidFill>
              </a:rPr>
              <a:t>– Jochen Fromm, </a:t>
            </a:r>
            <a:r>
              <a:rPr lang="en-US" i="1" dirty="0">
                <a:solidFill>
                  <a:srgbClr val="002060"/>
                </a:solidFill>
              </a:rPr>
              <a:t>The Emergence of Complexity </a:t>
            </a:r>
            <a:r>
              <a:rPr lang="en-US" dirty="0">
                <a:solidFill>
                  <a:srgbClr val="002060"/>
                </a:solidFill>
              </a:rPr>
              <a:t>(2004)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4444D-B8C2-C8D3-963D-980EF303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E7BD-0B58-D6BF-25D9-2B239E44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8C244-54D6-B461-48BE-367E4334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programs achieve the appearance of thinking or understanding via </a:t>
            </a:r>
            <a:r>
              <a:rPr lang="en-US" i="1" dirty="0"/>
              <a:t>emergence</a:t>
            </a:r>
          </a:p>
          <a:p>
            <a:pPr lvl="1"/>
            <a:r>
              <a:rPr lang="en-US" dirty="0"/>
              <a:t>Example 0: full brain simulation</a:t>
            </a:r>
          </a:p>
          <a:p>
            <a:pPr lvl="1"/>
            <a:r>
              <a:rPr lang="en-US" dirty="0"/>
              <a:t>Example 1: deep convolutional neural networks for object recognition</a:t>
            </a:r>
          </a:p>
          <a:p>
            <a:pPr lvl="1"/>
            <a:r>
              <a:rPr lang="en-US" dirty="0"/>
              <a:t>Example 2: deep nets + reinforcement learning for discovering creative strategies in games</a:t>
            </a:r>
          </a:p>
          <a:p>
            <a:pPr lvl="1"/>
            <a:r>
              <a:rPr lang="en-US" dirty="0"/>
              <a:t>Example 3: transformer neural networks for understanding connections between concepts</a:t>
            </a:r>
          </a:p>
          <a:p>
            <a:r>
              <a:rPr lang="en-US" dirty="0"/>
              <a:t>We can still be happy and fulfilled in the presence of artificial human-like intelligence.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48E9E7-20DE-3ED9-CF3B-C345FCEA5375}"/>
              </a:ext>
            </a:extLst>
          </p:cNvPr>
          <p:cNvSpPr/>
          <p:nvPr/>
        </p:nvSpPr>
        <p:spPr>
          <a:xfrm>
            <a:off x="1245140" y="3064214"/>
            <a:ext cx="9883303" cy="1819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DAF2B-885E-A199-FDF5-B3F63A3E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C046D9-C387-70F8-941E-CB5FAFFF12A6}"/>
                  </a:ext>
                </a:extLst>
              </p14:cNvPr>
              <p14:cNvContentPartPr/>
              <p14:nvPr/>
            </p14:nvContentPartPr>
            <p14:xfrm>
              <a:off x="5797494" y="3238820"/>
              <a:ext cx="1973880" cy="59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C046D9-C387-70F8-941E-CB5FAFFF12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7854" y="3059180"/>
                <a:ext cx="2153520" cy="4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7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865F-283C-34F0-ED54-B442D6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artificial neuron is an extremely simple mathematical model inspired by biological neurons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26A98-2A28-EEB4-C6ED-DC4105AD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447" y="2414694"/>
            <a:ext cx="5007477" cy="30271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14E7D0-4D03-FDB5-B351-AFDFA2B6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0" y="3414996"/>
            <a:ext cx="6375897" cy="30271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0A31580-12FE-194D-CB5F-4952C96C4596}"/>
              </a:ext>
            </a:extLst>
          </p:cNvPr>
          <p:cNvGrpSpPr/>
          <p:nvPr/>
        </p:nvGrpSpPr>
        <p:grpSpPr>
          <a:xfrm>
            <a:off x="165370" y="2148343"/>
            <a:ext cx="4931924" cy="2780232"/>
            <a:chOff x="165370" y="2148343"/>
            <a:chExt cx="4931924" cy="27802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8A604B-C0C9-56D7-5221-B6E44EB96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830" y="2588009"/>
              <a:ext cx="4805464" cy="234056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D9AF76-D6F9-96AD-2012-6362A2371D2A}"/>
                </a:ext>
              </a:extLst>
            </p:cNvPr>
            <p:cNvSpPr txBox="1"/>
            <p:nvPr/>
          </p:nvSpPr>
          <p:spPr>
            <a:xfrm>
              <a:off x="165370" y="2148343"/>
              <a:ext cx="1975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Comic Sans MS" panose="030F0702030302020204" pitchFamily="66" charset="0"/>
                </a:rPr>
                <a:t>Biological neuron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E713B53-FECA-052C-8CA2-82F08820EFFA}"/>
              </a:ext>
            </a:extLst>
          </p:cNvPr>
          <p:cNvSpPr txBox="1"/>
          <p:nvPr/>
        </p:nvSpPr>
        <p:spPr>
          <a:xfrm>
            <a:off x="6541267" y="1987448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Artificial neuron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68ED3-B848-C29C-B1A8-DF1F623A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B0DF8D-119E-290E-9F73-7437D988353D}"/>
              </a:ext>
            </a:extLst>
          </p:cNvPr>
          <p:cNvSpPr txBox="1"/>
          <p:nvPr/>
        </p:nvSpPr>
        <p:spPr>
          <a:xfrm>
            <a:off x="2505523" y="4637114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About 10 layers, 15 million neurons, &gt;100 million connections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FB08D7D0-58E2-8FD1-1717-F54CF9D4495D}"/>
              </a:ext>
            </a:extLst>
          </p:cNvPr>
          <p:cNvGrpSpPr/>
          <p:nvPr/>
        </p:nvGrpSpPr>
        <p:grpSpPr>
          <a:xfrm>
            <a:off x="107670" y="1377923"/>
            <a:ext cx="11898836" cy="4525202"/>
            <a:chOff x="107670" y="1377923"/>
            <a:chExt cx="11898836" cy="4525202"/>
          </a:xfrm>
        </p:grpSpPr>
        <p:pic>
          <p:nvPicPr>
            <p:cNvPr id="15" name="Picture 14" descr="A wheelbarrow on a cobblestone street&#10;&#10;AI-generated content may be incorrect.">
              <a:extLst>
                <a:ext uri="{FF2B5EF4-FFF2-40B4-BE49-F238E27FC236}">
                  <a16:creationId xmlns:a16="http://schemas.microsoft.com/office/drawing/2014/main" id="{575C3335-DB00-3D76-D43A-4676EA202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852" y="2606062"/>
              <a:ext cx="1454812" cy="1939749"/>
            </a:xfrm>
            <a:prstGeom prst="rect">
              <a:avLst/>
            </a:prstGeom>
          </p:spPr>
        </p:pic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8F875732-BF9D-A02C-A958-641F6D700D55}"/>
                </a:ext>
              </a:extLst>
            </p:cNvPr>
            <p:cNvGrpSpPr/>
            <p:nvPr/>
          </p:nvGrpSpPr>
          <p:grpSpPr>
            <a:xfrm>
              <a:off x="1464328" y="1775365"/>
              <a:ext cx="10542178" cy="4127760"/>
              <a:chOff x="1438666" y="1609100"/>
              <a:chExt cx="10542178" cy="4127760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023BF7C5-AC3D-EE00-888E-493CE81E2C16}"/>
                  </a:ext>
                </a:extLst>
              </p:cNvPr>
              <p:cNvGrpSpPr/>
              <p:nvPr/>
            </p:nvGrpSpPr>
            <p:grpSpPr>
              <a:xfrm>
                <a:off x="2155652" y="2239590"/>
                <a:ext cx="1111680" cy="2226240"/>
                <a:chOff x="3060054" y="2238740"/>
                <a:chExt cx="1111680" cy="2226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243" name="Ink 242">
                      <a:extLst>
                        <a:ext uri="{FF2B5EF4-FFF2-40B4-BE49-F238E27FC236}">
                          <a16:creationId xmlns:a16="http://schemas.microsoft.com/office/drawing/2014/main" id="{FBA64D73-CF65-410B-DB74-F3A6FC0E29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85974" y="3334580"/>
                    <a:ext cx="52560" cy="1130040"/>
                  </p14:xfrm>
                </p:contentPart>
              </mc:Choice>
              <mc:Fallback xmlns="">
                <p:pic>
                  <p:nvPicPr>
                    <p:cNvPr id="243" name="Ink 242">
                      <a:extLst>
                        <a:ext uri="{FF2B5EF4-FFF2-40B4-BE49-F238E27FC236}">
                          <a16:creationId xmlns:a16="http://schemas.microsoft.com/office/drawing/2014/main" id="{FBA64D73-CF65-410B-DB74-F3A6FC0E2963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067974" y="3316574"/>
                      <a:ext cx="88200" cy="11656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244" name="Ink 243">
                      <a:extLst>
                        <a:ext uri="{FF2B5EF4-FFF2-40B4-BE49-F238E27FC236}">
                          <a16:creationId xmlns:a16="http://schemas.microsoft.com/office/drawing/2014/main" id="{B0B9DEA5-CF51-8C15-0CEE-BAC2C193AC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96774" y="3260420"/>
                    <a:ext cx="186840" cy="105120"/>
                  </p14:xfrm>
                </p:contentPart>
              </mc:Choice>
              <mc:Fallback xmlns="">
                <p:pic>
                  <p:nvPicPr>
                    <p:cNvPr id="244" name="Ink 243">
                      <a:extLst>
                        <a:ext uri="{FF2B5EF4-FFF2-40B4-BE49-F238E27FC236}">
                          <a16:creationId xmlns:a16="http://schemas.microsoft.com/office/drawing/2014/main" id="{B0B9DEA5-CF51-8C15-0CEE-BAC2C193ACB8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3078774" y="3242358"/>
                      <a:ext cx="222480" cy="1408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245" name="Ink 244">
                      <a:extLst>
                        <a:ext uri="{FF2B5EF4-FFF2-40B4-BE49-F238E27FC236}">
                          <a16:creationId xmlns:a16="http://schemas.microsoft.com/office/drawing/2014/main" id="{820BD65F-315A-E1AE-C40B-8D3C530C25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00174" y="3237020"/>
                    <a:ext cx="160200" cy="1038600"/>
                  </p14:xfrm>
                </p:contentPart>
              </mc:Choice>
              <mc:Fallback xmlns="">
                <p:pic>
                  <p:nvPicPr>
                    <p:cNvPr id="245" name="Ink 244">
                      <a:extLst>
                        <a:ext uri="{FF2B5EF4-FFF2-40B4-BE49-F238E27FC236}">
                          <a16:creationId xmlns:a16="http://schemas.microsoft.com/office/drawing/2014/main" id="{820BD65F-315A-E1AE-C40B-8D3C530C25D3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282174" y="3219020"/>
                      <a:ext cx="195840" cy="1074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246" name="Ink 245">
                      <a:extLst>
                        <a:ext uri="{FF2B5EF4-FFF2-40B4-BE49-F238E27FC236}">
                          <a16:creationId xmlns:a16="http://schemas.microsoft.com/office/drawing/2014/main" id="{7A3ABAA7-B332-414A-8239-E484224C9D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60054" y="2238740"/>
                    <a:ext cx="742320" cy="1101600"/>
                  </p14:xfrm>
                </p:contentPart>
              </mc:Choice>
              <mc:Fallback xmlns="">
                <p:pic>
                  <p:nvPicPr>
                    <p:cNvPr id="246" name="Ink 245">
                      <a:extLst>
                        <a:ext uri="{FF2B5EF4-FFF2-40B4-BE49-F238E27FC236}">
                          <a16:creationId xmlns:a16="http://schemas.microsoft.com/office/drawing/2014/main" id="{7A3ABAA7-B332-414A-8239-E484224C9D80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042045" y="2220740"/>
                      <a:ext cx="777977" cy="1137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247" name="Ink 246">
                      <a:extLst>
                        <a:ext uri="{FF2B5EF4-FFF2-40B4-BE49-F238E27FC236}">
                          <a16:creationId xmlns:a16="http://schemas.microsoft.com/office/drawing/2014/main" id="{9F737852-E5F5-18B4-D69D-F4BE425C31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87574" y="2311460"/>
                    <a:ext cx="737280" cy="978120"/>
                  </p14:xfrm>
                </p:contentPart>
              </mc:Choice>
              <mc:Fallback xmlns="">
                <p:pic>
                  <p:nvPicPr>
                    <p:cNvPr id="247" name="Ink 246">
                      <a:extLst>
                        <a:ext uri="{FF2B5EF4-FFF2-40B4-BE49-F238E27FC236}">
                          <a16:creationId xmlns:a16="http://schemas.microsoft.com/office/drawing/2014/main" id="{9F737852-E5F5-18B4-D69D-F4BE425C318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3269574" y="2293460"/>
                      <a:ext cx="772920" cy="1013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248" name="Ink 247">
                      <a:extLst>
                        <a:ext uri="{FF2B5EF4-FFF2-40B4-BE49-F238E27FC236}">
                          <a16:creationId xmlns:a16="http://schemas.microsoft.com/office/drawing/2014/main" id="{4E210ACF-0668-62E2-2FCC-F1EA86C7BD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2654" y="2250260"/>
                    <a:ext cx="333000" cy="156600"/>
                  </p14:xfrm>
                </p:contentPart>
              </mc:Choice>
              <mc:Fallback xmlns="">
                <p:pic>
                  <p:nvPicPr>
                    <p:cNvPr id="248" name="Ink 247">
                      <a:extLst>
                        <a:ext uri="{FF2B5EF4-FFF2-40B4-BE49-F238E27FC236}">
                          <a16:creationId xmlns:a16="http://schemas.microsoft.com/office/drawing/2014/main" id="{4E210ACF-0668-62E2-2FCC-F1EA86C7BDEB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3684673" y="2232301"/>
                      <a:ext cx="368602" cy="1921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249" name="Ink 248">
                      <a:extLst>
                        <a:ext uri="{FF2B5EF4-FFF2-40B4-BE49-F238E27FC236}">
                          <a16:creationId xmlns:a16="http://schemas.microsoft.com/office/drawing/2014/main" id="{C749D47D-5C19-D0F3-FD34-1F94ED0647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69774" y="2252780"/>
                    <a:ext cx="201960" cy="1243800"/>
                  </p14:xfrm>
                </p:contentPart>
              </mc:Choice>
              <mc:Fallback xmlns="">
                <p:pic>
                  <p:nvPicPr>
                    <p:cNvPr id="249" name="Ink 248">
                      <a:extLst>
                        <a:ext uri="{FF2B5EF4-FFF2-40B4-BE49-F238E27FC236}">
                          <a16:creationId xmlns:a16="http://schemas.microsoft.com/office/drawing/2014/main" id="{C749D47D-5C19-D0F3-FD34-1F94ED0647C0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3951774" y="2234780"/>
                      <a:ext cx="237600" cy="127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250" name="Ink 249">
                      <a:extLst>
                        <a:ext uri="{FF2B5EF4-FFF2-40B4-BE49-F238E27FC236}">
                          <a16:creationId xmlns:a16="http://schemas.microsoft.com/office/drawing/2014/main" id="{E1CEEB7B-615B-6015-1553-E6BD371E66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3254" y="3363380"/>
                    <a:ext cx="604080" cy="962280"/>
                  </p14:xfrm>
                </p:contentPart>
              </mc:Choice>
              <mc:Fallback xmlns="">
                <p:pic>
                  <p:nvPicPr>
                    <p:cNvPr id="250" name="Ink 249">
                      <a:extLst>
                        <a:ext uri="{FF2B5EF4-FFF2-40B4-BE49-F238E27FC236}">
                          <a16:creationId xmlns:a16="http://schemas.microsoft.com/office/drawing/2014/main" id="{E1CEEB7B-615B-6015-1553-E6BD371E664F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445254" y="3345380"/>
                      <a:ext cx="639720" cy="997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251" name="Ink 250">
                      <a:extLst>
                        <a:ext uri="{FF2B5EF4-FFF2-40B4-BE49-F238E27FC236}">
                          <a16:creationId xmlns:a16="http://schemas.microsoft.com/office/drawing/2014/main" id="{BE128939-D42B-70E1-6CF2-284200DD87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38174" y="4300460"/>
                    <a:ext cx="349560" cy="164520"/>
                  </p14:xfrm>
                </p:contentPart>
              </mc:Choice>
              <mc:Fallback xmlns="">
                <p:pic>
                  <p:nvPicPr>
                    <p:cNvPr id="251" name="Ink 250">
                      <a:extLst>
                        <a:ext uri="{FF2B5EF4-FFF2-40B4-BE49-F238E27FC236}">
                          <a16:creationId xmlns:a16="http://schemas.microsoft.com/office/drawing/2014/main" id="{BE128939-D42B-70E1-6CF2-284200DD87A3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120174" y="4282460"/>
                      <a:ext cx="385200" cy="2001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EE8AD9C7-C33E-12CB-604E-18DF0A1E69C0}"/>
                  </a:ext>
                </a:extLst>
              </p:cNvPr>
              <p:cNvGrpSpPr/>
              <p:nvPr/>
            </p:nvGrpSpPr>
            <p:grpSpPr>
              <a:xfrm>
                <a:off x="5698378" y="2221460"/>
                <a:ext cx="1111680" cy="2226240"/>
                <a:chOff x="3060054" y="2238740"/>
                <a:chExt cx="1111680" cy="2226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234" name="Ink 233">
                      <a:extLst>
                        <a:ext uri="{FF2B5EF4-FFF2-40B4-BE49-F238E27FC236}">
                          <a16:creationId xmlns:a16="http://schemas.microsoft.com/office/drawing/2014/main" id="{D7C5F6C5-659F-97A7-9B89-42FADBBD79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85974" y="3334580"/>
                    <a:ext cx="52560" cy="1130040"/>
                  </p14:xfrm>
                </p:contentPart>
              </mc:Choice>
              <mc:Fallback xmlns="">
                <p:pic>
                  <p:nvPicPr>
                    <p:cNvPr id="234" name="Ink 233">
                      <a:extLst>
                        <a:ext uri="{FF2B5EF4-FFF2-40B4-BE49-F238E27FC236}">
                          <a16:creationId xmlns:a16="http://schemas.microsoft.com/office/drawing/2014/main" id="{D7C5F6C5-659F-97A7-9B89-42FADBBD7936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067974" y="3316574"/>
                      <a:ext cx="88200" cy="11656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235" name="Ink 234">
                      <a:extLst>
                        <a:ext uri="{FF2B5EF4-FFF2-40B4-BE49-F238E27FC236}">
                          <a16:creationId xmlns:a16="http://schemas.microsoft.com/office/drawing/2014/main" id="{D0E5CAB8-1256-CC37-7B24-6861488A32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96774" y="3260420"/>
                    <a:ext cx="186840" cy="105120"/>
                  </p14:xfrm>
                </p:contentPart>
              </mc:Choice>
              <mc:Fallback xmlns="">
                <p:pic>
                  <p:nvPicPr>
                    <p:cNvPr id="235" name="Ink 234">
                      <a:extLst>
                        <a:ext uri="{FF2B5EF4-FFF2-40B4-BE49-F238E27FC236}">
                          <a16:creationId xmlns:a16="http://schemas.microsoft.com/office/drawing/2014/main" id="{D0E5CAB8-1256-CC37-7B24-6861488A32EC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3078774" y="3242358"/>
                      <a:ext cx="222480" cy="1408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236" name="Ink 235">
                      <a:extLst>
                        <a:ext uri="{FF2B5EF4-FFF2-40B4-BE49-F238E27FC236}">
                          <a16:creationId xmlns:a16="http://schemas.microsoft.com/office/drawing/2014/main" id="{354AB529-3EA1-75CA-F14E-A614FC66CF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00174" y="3237020"/>
                    <a:ext cx="160200" cy="1038600"/>
                  </p14:xfrm>
                </p:contentPart>
              </mc:Choice>
              <mc:Fallback xmlns="">
                <p:pic>
                  <p:nvPicPr>
                    <p:cNvPr id="236" name="Ink 235">
                      <a:extLst>
                        <a:ext uri="{FF2B5EF4-FFF2-40B4-BE49-F238E27FC236}">
                          <a16:creationId xmlns:a16="http://schemas.microsoft.com/office/drawing/2014/main" id="{354AB529-3EA1-75CA-F14E-A614FC66CF83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282174" y="3219020"/>
                      <a:ext cx="195840" cy="1074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237" name="Ink 236">
                      <a:extLst>
                        <a:ext uri="{FF2B5EF4-FFF2-40B4-BE49-F238E27FC236}">
                          <a16:creationId xmlns:a16="http://schemas.microsoft.com/office/drawing/2014/main" id="{AFDE9E3F-D050-0C20-3DE9-416C32580F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60054" y="2238740"/>
                    <a:ext cx="742320" cy="1101600"/>
                  </p14:xfrm>
                </p:contentPart>
              </mc:Choice>
              <mc:Fallback xmlns="">
                <p:pic>
                  <p:nvPicPr>
                    <p:cNvPr id="237" name="Ink 236">
                      <a:extLst>
                        <a:ext uri="{FF2B5EF4-FFF2-40B4-BE49-F238E27FC236}">
                          <a16:creationId xmlns:a16="http://schemas.microsoft.com/office/drawing/2014/main" id="{AFDE9E3F-D050-0C20-3DE9-416C32580FF1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042045" y="2220740"/>
                      <a:ext cx="777977" cy="1137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238" name="Ink 237">
                      <a:extLst>
                        <a:ext uri="{FF2B5EF4-FFF2-40B4-BE49-F238E27FC236}">
                          <a16:creationId xmlns:a16="http://schemas.microsoft.com/office/drawing/2014/main" id="{0E8ABD8B-AF60-B9EA-3715-E627B0DF4C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87574" y="2311460"/>
                    <a:ext cx="737280" cy="978120"/>
                  </p14:xfrm>
                </p:contentPart>
              </mc:Choice>
              <mc:Fallback xmlns="">
                <p:pic>
                  <p:nvPicPr>
                    <p:cNvPr id="238" name="Ink 237">
                      <a:extLst>
                        <a:ext uri="{FF2B5EF4-FFF2-40B4-BE49-F238E27FC236}">
                          <a16:creationId xmlns:a16="http://schemas.microsoft.com/office/drawing/2014/main" id="{0E8ABD8B-AF60-B9EA-3715-E627B0DF4CB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3269574" y="2293460"/>
                      <a:ext cx="772920" cy="1013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239" name="Ink 238">
                      <a:extLst>
                        <a:ext uri="{FF2B5EF4-FFF2-40B4-BE49-F238E27FC236}">
                          <a16:creationId xmlns:a16="http://schemas.microsoft.com/office/drawing/2014/main" id="{80E31C08-9715-7778-B5C0-218A4F580BD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2654" y="2250260"/>
                    <a:ext cx="333000" cy="156600"/>
                  </p14:xfrm>
                </p:contentPart>
              </mc:Choice>
              <mc:Fallback xmlns="">
                <p:pic>
                  <p:nvPicPr>
                    <p:cNvPr id="239" name="Ink 238">
                      <a:extLst>
                        <a:ext uri="{FF2B5EF4-FFF2-40B4-BE49-F238E27FC236}">
                          <a16:creationId xmlns:a16="http://schemas.microsoft.com/office/drawing/2014/main" id="{80E31C08-9715-7778-B5C0-218A4F580BD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3684673" y="2232301"/>
                      <a:ext cx="368602" cy="1921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240" name="Ink 239">
                      <a:extLst>
                        <a:ext uri="{FF2B5EF4-FFF2-40B4-BE49-F238E27FC236}">
                          <a16:creationId xmlns:a16="http://schemas.microsoft.com/office/drawing/2014/main" id="{2D6E7FCA-31E2-7586-1052-2A25F2CA60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69774" y="2252780"/>
                    <a:ext cx="201960" cy="1243800"/>
                  </p14:xfrm>
                </p:contentPart>
              </mc:Choice>
              <mc:Fallback xmlns="">
                <p:pic>
                  <p:nvPicPr>
                    <p:cNvPr id="240" name="Ink 239">
                      <a:extLst>
                        <a:ext uri="{FF2B5EF4-FFF2-40B4-BE49-F238E27FC236}">
                          <a16:creationId xmlns:a16="http://schemas.microsoft.com/office/drawing/2014/main" id="{2D6E7FCA-31E2-7586-1052-2A25F2CA60F0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3951774" y="2234780"/>
                      <a:ext cx="237600" cy="127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241" name="Ink 240">
                      <a:extLst>
                        <a:ext uri="{FF2B5EF4-FFF2-40B4-BE49-F238E27FC236}">
                          <a16:creationId xmlns:a16="http://schemas.microsoft.com/office/drawing/2014/main" id="{7A83E57A-3436-1EA6-E017-A268C6E7AB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3254" y="3363380"/>
                    <a:ext cx="604080" cy="962280"/>
                  </p14:xfrm>
                </p:contentPart>
              </mc:Choice>
              <mc:Fallback xmlns="">
                <p:pic>
                  <p:nvPicPr>
                    <p:cNvPr id="241" name="Ink 240">
                      <a:extLst>
                        <a:ext uri="{FF2B5EF4-FFF2-40B4-BE49-F238E27FC236}">
                          <a16:creationId xmlns:a16="http://schemas.microsoft.com/office/drawing/2014/main" id="{7A83E57A-3436-1EA6-E017-A268C6E7AB9F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445254" y="3345380"/>
                      <a:ext cx="639720" cy="997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242" name="Ink 241">
                      <a:extLst>
                        <a:ext uri="{FF2B5EF4-FFF2-40B4-BE49-F238E27FC236}">
                          <a16:creationId xmlns:a16="http://schemas.microsoft.com/office/drawing/2014/main" id="{1CF2919F-83BF-825E-27E3-E45FD3D684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38174" y="4300460"/>
                    <a:ext cx="349560" cy="164520"/>
                  </p14:xfrm>
                </p:contentPart>
              </mc:Choice>
              <mc:Fallback xmlns="">
                <p:pic>
                  <p:nvPicPr>
                    <p:cNvPr id="242" name="Ink 241">
                      <a:extLst>
                        <a:ext uri="{FF2B5EF4-FFF2-40B4-BE49-F238E27FC236}">
                          <a16:creationId xmlns:a16="http://schemas.microsoft.com/office/drawing/2014/main" id="{1CF2919F-83BF-825E-27E3-E45FD3D684D7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120174" y="4282460"/>
                      <a:ext cx="385200" cy="2001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43B1909A-4DC5-8F7A-09FA-2332215B32B5}"/>
                  </a:ext>
                </a:extLst>
              </p:cNvPr>
              <p:cNvGrpSpPr/>
              <p:nvPr/>
            </p:nvGrpSpPr>
            <p:grpSpPr>
              <a:xfrm>
                <a:off x="7891581" y="2250260"/>
                <a:ext cx="1111680" cy="2226240"/>
                <a:chOff x="3060054" y="2238740"/>
                <a:chExt cx="1111680" cy="2226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225" name="Ink 224">
                      <a:extLst>
                        <a:ext uri="{FF2B5EF4-FFF2-40B4-BE49-F238E27FC236}">
                          <a16:creationId xmlns:a16="http://schemas.microsoft.com/office/drawing/2014/main" id="{C6DB7AC0-68C6-8883-E143-4E04BEC04B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85974" y="3334580"/>
                    <a:ext cx="52560" cy="1130040"/>
                  </p14:xfrm>
                </p:contentPart>
              </mc:Choice>
              <mc:Fallback xmlns="">
                <p:pic>
                  <p:nvPicPr>
                    <p:cNvPr id="225" name="Ink 224">
                      <a:extLst>
                        <a:ext uri="{FF2B5EF4-FFF2-40B4-BE49-F238E27FC236}">
                          <a16:creationId xmlns:a16="http://schemas.microsoft.com/office/drawing/2014/main" id="{C6DB7AC0-68C6-8883-E143-4E04BEC04BEF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067974" y="3316574"/>
                      <a:ext cx="88200" cy="11656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">
                  <p14:nvContentPartPr>
                    <p14:cNvPr id="226" name="Ink 225">
                      <a:extLst>
                        <a:ext uri="{FF2B5EF4-FFF2-40B4-BE49-F238E27FC236}">
                          <a16:creationId xmlns:a16="http://schemas.microsoft.com/office/drawing/2014/main" id="{15043516-B7D9-4B74-07A1-8D0CA4D914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96774" y="3260420"/>
                    <a:ext cx="186840" cy="105120"/>
                  </p14:xfrm>
                </p:contentPart>
              </mc:Choice>
              <mc:Fallback xmlns="">
                <p:pic>
                  <p:nvPicPr>
                    <p:cNvPr id="226" name="Ink 225">
                      <a:extLst>
                        <a:ext uri="{FF2B5EF4-FFF2-40B4-BE49-F238E27FC236}">
                          <a16:creationId xmlns:a16="http://schemas.microsoft.com/office/drawing/2014/main" id="{15043516-B7D9-4B74-07A1-8D0CA4D914F6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3078774" y="3242358"/>
                      <a:ext cx="222480" cy="1408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227" name="Ink 226">
                      <a:extLst>
                        <a:ext uri="{FF2B5EF4-FFF2-40B4-BE49-F238E27FC236}">
                          <a16:creationId xmlns:a16="http://schemas.microsoft.com/office/drawing/2014/main" id="{CFB3DAA8-63F2-AD9E-1F33-DA95BC1CED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00174" y="3237020"/>
                    <a:ext cx="160200" cy="1038600"/>
                  </p14:xfrm>
                </p:contentPart>
              </mc:Choice>
              <mc:Fallback xmlns="">
                <p:pic>
                  <p:nvPicPr>
                    <p:cNvPr id="227" name="Ink 226">
                      <a:extLst>
                        <a:ext uri="{FF2B5EF4-FFF2-40B4-BE49-F238E27FC236}">
                          <a16:creationId xmlns:a16="http://schemas.microsoft.com/office/drawing/2014/main" id="{CFB3DAA8-63F2-AD9E-1F33-DA95BC1CEDF6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282174" y="3219020"/>
                      <a:ext cx="195840" cy="1074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">
                  <p14:nvContentPartPr>
                    <p14:cNvPr id="228" name="Ink 227">
                      <a:extLst>
                        <a:ext uri="{FF2B5EF4-FFF2-40B4-BE49-F238E27FC236}">
                          <a16:creationId xmlns:a16="http://schemas.microsoft.com/office/drawing/2014/main" id="{D6C6A2F9-4FAA-672F-97A3-93FE7DD264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60054" y="2238740"/>
                    <a:ext cx="742320" cy="1101600"/>
                  </p14:xfrm>
                </p:contentPart>
              </mc:Choice>
              <mc:Fallback xmlns="">
                <p:pic>
                  <p:nvPicPr>
                    <p:cNvPr id="228" name="Ink 227">
                      <a:extLst>
                        <a:ext uri="{FF2B5EF4-FFF2-40B4-BE49-F238E27FC236}">
                          <a16:creationId xmlns:a16="http://schemas.microsoft.com/office/drawing/2014/main" id="{D6C6A2F9-4FAA-672F-97A3-93FE7DD264F1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042045" y="2220740"/>
                      <a:ext cx="777977" cy="1137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229" name="Ink 228">
                      <a:extLst>
                        <a:ext uri="{FF2B5EF4-FFF2-40B4-BE49-F238E27FC236}">
                          <a16:creationId xmlns:a16="http://schemas.microsoft.com/office/drawing/2014/main" id="{34026492-1259-517A-F417-77C2E64F26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87574" y="2311460"/>
                    <a:ext cx="737280" cy="978120"/>
                  </p14:xfrm>
                </p:contentPart>
              </mc:Choice>
              <mc:Fallback xmlns="">
                <p:pic>
                  <p:nvPicPr>
                    <p:cNvPr id="229" name="Ink 228">
                      <a:extLst>
                        <a:ext uri="{FF2B5EF4-FFF2-40B4-BE49-F238E27FC236}">
                          <a16:creationId xmlns:a16="http://schemas.microsoft.com/office/drawing/2014/main" id="{34026492-1259-517A-F417-77C2E64F26DB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3269574" y="2293460"/>
                      <a:ext cx="772920" cy="1013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230" name="Ink 229">
                      <a:extLst>
                        <a:ext uri="{FF2B5EF4-FFF2-40B4-BE49-F238E27FC236}">
                          <a16:creationId xmlns:a16="http://schemas.microsoft.com/office/drawing/2014/main" id="{95A15E36-8210-6EB1-066B-D1E36ECCC1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2654" y="2250260"/>
                    <a:ext cx="333000" cy="156600"/>
                  </p14:xfrm>
                </p:contentPart>
              </mc:Choice>
              <mc:Fallback xmlns="">
                <p:pic>
                  <p:nvPicPr>
                    <p:cNvPr id="230" name="Ink 229">
                      <a:extLst>
                        <a:ext uri="{FF2B5EF4-FFF2-40B4-BE49-F238E27FC236}">
                          <a16:creationId xmlns:a16="http://schemas.microsoft.com/office/drawing/2014/main" id="{95A15E36-8210-6EB1-066B-D1E36ECCC15B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3684673" y="2232301"/>
                      <a:ext cx="368602" cy="1921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231" name="Ink 230">
                      <a:extLst>
                        <a:ext uri="{FF2B5EF4-FFF2-40B4-BE49-F238E27FC236}">
                          <a16:creationId xmlns:a16="http://schemas.microsoft.com/office/drawing/2014/main" id="{213DDB81-8653-0651-911A-F28ED7FF3E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69774" y="2252780"/>
                    <a:ext cx="201960" cy="1243800"/>
                  </p14:xfrm>
                </p:contentPart>
              </mc:Choice>
              <mc:Fallback xmlns="">
                <p:pic>
                  <p:nvPicPr>
                    <p:cNvPr id="231" name="Ink 230">
                      <a:extLst>
                        <a:ext uri="{FF2B5EF4-FFF2-40B4-BE49-F238E27FC236}">
                          <a16:creationId xmlns:a16="http://schemas.microsoft.com/office/drawing/2014/main" id="{213DDB81-8653-0651-911A-F28ED7FF3E54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3951774" y="2234780"/>
                      <a:ext cx="237600" cy="127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232" name="Ink 231">
                      <a:extLst>
                        <a:ext uri="{FF2B5EF4-FFF2-40B4-BE49-F238E27FC236}">
                          <a16:creationId xmlns:a16="http://schemas.microsoft.com/office/drawing/2014/main" id="{E8BC4033-103B-9667-E176-EE50643AE2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3254" y="3363380"/>
                    <a:ext cx="604080" cy="962280"/>
                  </p14:xfrm>
                </p:contentPart>
              </mc:Choice>
              <mc:Fallback xmlns="">
                <p:pic>
                  <p:nvPicPr>
                    <p:cNvPr id="232" name="Ink 231">
                      <a:extLst>
                        <a:ext uri="{FF2B5EF4-FFF2-40B4-BE49-F238E27FC236}">
                          <a16:creationId xmlns:a16="http://schemas.microsoft.com/office/drawing/2014/main" id="{E8BC4033-103B-9667-E176-EE50643AE2A9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445254" y="3345380"/>
                      <a:ext cx="639720" cy="997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8">
                  <p14:nvContentPartPr>
                    <p14:cNvPr id="233" name="Ink 232">
                      <a:extLst>
                        <a:ext uri="{FF2B5EF4-FFF2-40B4-BE49-F238E27FC236}">
                          <a16:creationId xmlns:a16="http://schemas.microsoft.com/office/drawing/2014/main" id="{F0061231-C9EC-0C22-39E1-070BB3260B4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38174" y="4300460"/>
                    <a:ext cx="349560" cy="164520"/>
                  </p14:xfrm>
                </p:contentPart>
              </mc:Choice>
              <mc:Fallback xmlns="">
                <p:pic>
                  <p:nvPicPr>
                    <p:cNvPr id="233" name="Ink 232">
                      <a:extLst>
                        <a:ext uri="{FF2B5EF4-FFF2-40B4-BE49-F238E27FC236}">
                          <a16:creationId xmlns:a16="http://schemas.microsoft.com/office/drawing/2014/main" id="{F0061231-C9EC-0C22-39E1-070BB3260B48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120174" y="4282460"/>
                      <a:ext cx="385200" cy="2001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91AF3BFF-45F2-6285-5D65-50741AD7FA71}"/>
                  </a:ext>
                </a:extLst>
              </p:cNvPr>
              <p:cNvGrpSpPr/>
              <p:nvPr/>
            </p:nvGrpSpPr>
            <p:grpSpPr>
              <a:xfrm>
                <a:off x="9740767" y="1609100"/>
                <a:ext cx="311040" cy="4127760"/>
                <a:chOff x="8583174" y="1609100"/>
                <a:chExt cx="311040" cy="4127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215" name="Ink 214">
                      <a:extLst>
                        <a:ext uri="{FF2B5EF4-FFF2-40B4-BE49-F238E27FC236}">
                          <a16:creationId xmlns:a16="http://schemas.microsoft.com/office/drawing/2014/main" id="{0D517830-858A-D32C-8A23-2E3D449712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83174" y="1609100"/>
                    <a:ext cx="267480" cy="325440"/>
                  </p14:xfrm>
                </p:contentPart>
              </mc:Choice>
              <mc:Fallback xmlns="">
                <p:pic>
                  <p:nvPicPr>
                    <p:cNvPr id="215" name="Ink 214">
                      <a:extLst>
                        <a:ext uri="{FF2B5EF4-FFF2-40B4-BE49-F238E27FC236}">
                          <a16:creationId xmlns:a16="http://schemas.microsoft.com/office/drawing/2014/main" id="{0D517830-858A-D32C-8A23-2E3D44971256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8565198" y="1591100"/>
                      <a:ext cx="303072" cy="361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216" name="Ink 215">
                      <a:extLst>
                        <a:ext uri="{FF2B5EF4-FFF2-40B4-BE49-F238E27FC236}">
                          <a16:creationId xmlns:a16="http://schemas.microsoft.com/office/drawing/2014/main" id="{11BE013B-59B0-1805-C939-0E5DBBCC1D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96494" y="2194820"/>
                    <a:ext cx="273960" cy="308880"/>
                  </p14:xfrm>
                </p:contentPart>
              </mc:Choice>
              <mc:Fallback xmlns="">
                <p:pic>
                  <p:nvPicPr>
                    <p:cNvPr id="216" name="Ink 215">
                      <a:extLst>
                        <a:ext uri="{FF2B5EF4-FFF2-40B4-BE49-F238E27FC236}">
                          <a16:creationId xmlns:a16="http://schemas.microsoft.com/office/drawing/2014/main" id="{11BE013B-59B0-1805-C939-0E5DBBCC1D41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8578518" y="2176841"/>
                      <a:ext cx="309553" cy="34447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217" name="Ink 216">
                      <a:extLst>
                        <a:ext uri="{FF2B5EF4-FFF2-40B4-BE49-F238E27FC236}">
                          <a16:creationId xmlns:a16="http://schemas.microsoft.com/office/drawing/2014/main" id="{36224F94-772B-3933-1BA3-2F7DDEA50C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29614" y="2708540"/>
                    <a:ext cx="238680" cy="258120"/>
                  </p14:xfrm>
                </p:contentPart>
              </mc:Choice>
              <mc:Fallback xmlns="">
                <p:pic>
                  <p:nvPicPr>
                    <p:cNvPr id="217" name="Ink 216">
                      <a:extLst>
                        <a:ext uri="{FF2B5EF4-FFF2-40B4-BE49-F238E27FC236}">
                          <a16:creationId xmlns:a16="http://schemas.microsoft.com/office/drawing/2014/main" id="{36224F94-772B-3933-1BA3-2F7DDEA50C0E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8611614" y="2690540"/>
                      <a:ext cx="274320" cy="293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218" name="Ink 217">
                      <a:extLst>
                        <a:ext uri="{FF2B5EF4-FFF2-40B4-BE49-F238E27FC236}">
                          <a16:creationId xmlns:a16="http://schemas.microsoft.com/office/drawing/2014/main" id="{2B3C08AA-FB4E-665D-A343-DF729BDE64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64894" y="3204980"/>
                    <a:ext cx="205200" cy="299520"/>
                  </p14:xfrm>
                </p:contentPart>
              </mc:Choice>
              <mc:Fallback xmlns="">
                <p:pic>
                  <p:nvPicPr>
                    <p:cNvPr id="218" name="Ink 217">
                      <a:extLst>
                        <a:ext uri="{FF2B5EF4-FFF2-40B4-BE49-F238E27FC236}">
                          <a16:creationId xmlns:a16="http://schemas.microsoft.com/office/drawing/2014/main" id="{2B3C08AA-FB4E-665D-A343-DF729BDE644F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8646894" y="3186980"/>
                      <a:ext cx="240840" cy="335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219" name="Ink 218">
                      <a:extLst>
                        <a:ext uri="{FF2B5EF4-FFF2-40B4-BE49-F238E27FC236}">
                          <a16:creationId xmlns:a16="http://schemas.microsoft.com/office/drawing/2014/main" id="{4AF0DD02-1AC2-3D29-0B9E-E6F5774D60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50214" y="3737420"/>
                    <a:ext cx="5760" cy="35280"/>
                  </p14:xfrm>
                </p:contentPart>
              </mc:Choice>
              <mc:Fallback xmlns="">
                <p:pic>
                  <p:nvPicPr>
                    <p:cNvPr id="219" name="Ink 218">
                      <a:extLst>
                        <a:ext uri="{FF2B5EF4-FFF2-40B4-BE49-F238E27FC236}">
                          <a16:creationId xmlns:a16="http://schemas.microsoft.com/office/drawing/2014/main" id="{4AF0DD02-1AC2-3D29-0B9E-E6F5774D60F0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8732214" y="3719234"/>
                      <a:ext cx="41400" cy="7128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220" name="Ink 219">
                      <a:extLst>
                        <a:ext uri="{FF2B5EF4-FFF2-40B4-BE49-F238E27FC236}">
                          <a16:creationId xmlns:a16="http://schemas.microsoft.com/office/drawing/2014/main" id="{95500E57-E62A-808C-8778-548A89FB8E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29334" y="3965660"/>
                    <a:ext cx="17640" cy="289800"/>
                  </p14:xfrm>
                </p:contentPart>
              </mc:Choice>
              <mc:Fallback xmlns="">
                <p:pic>
                  <p:nvPicPr>
                    <p:cNvPr id="220" name="Ink 219">
                      <a:extLst>
                        <a:ext uri="{FF2B5EF4-FFF2-40B4-BE49-F238E27FC236}">
                          <a16:creationId xmlns:a16="http://schemas.microsoft.com/office/drawing/2014/main" id="{95500E57-E62A-808C-8778-548A89FB8EE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8711334" y="3947660"/>
                      <a:ext cx="53280" cy="325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221" name="Ink 220">
                      <a:extLst>
                        <a:ext uri="{FF2B5EF4-FFF2-40B4-BE49-F238E27FC236}">
                          <a16:creationId xmlns:a16="http://schemas.microsoft.com/office/drawing/2014/main" id="{CBC8CFEB-3EEB-B382-BD9B-B31E1AE261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09894" y="4409900"/>
                    <a:ext cx="33480" cy="255960"/>
                  </p14:xfrm>
                </p:contentPart>
              </mc:Choice>
              <mc:Fallback xmlns="">
                <p:pic>
                  <p:nvPicPr>
                    <p:cNvPr id="221" name="Ink 220">
                      <a:extLst>
                        <a:ext uri="{FF2B5EF4-FFF2-40B4-BE49-F238E27FC236}">
                          <a16:creationId xmlns:a16="http://schemas.microsoft.com/office/drawing/2014/main" id="{CBC8CFEB-3EEB-B382-BD9B-B31E1AE261E9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8691698" y="4391900"/>
                      <a:ext cx="69507" cy="291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222" name="Ink 221">
                      <a:extLst>
                        <a:ext uri="{FF2B5EF4-FFF2-40B4-BE49-F238E27FC236}">
                          <a16:creationId xmlns:a16="http://schemas.microsoft.com/office/drawing/2014/main" id="{4B46B6BE-7420-90FB-81F2-AFCBB82925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08094" y="4789700"/>
                    <a:ext cx="16560" cy="97200"/>
                  </p14:xfrm>
                </p:contentPart>
              </mc:Choice>
              <mc:Fallback xmlns="">
                <p:pic>
                  <p:nvPicPr>
                    <p:cNvPr id="222" name="Ink 221">
                      <a:extLst>
                        <a:ext uri="{FF2B5EF4-FFF2-40B4-BE49-F238E27FC236}">
                          <a16:creationId xmlns:a16="http://schemas.microsoft.com/office/drawing/2014/main" id="{4B46B6BE-7420-90FB-81F2-AFCBB8292596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8690094" y="4771700"/>
                      <a:ext cx="52200" cy="132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223" name="Ink 222">
                      <a:extLst>
                        <a:ext uri="{FF2B5EF4-FFF2-40B4-BE49-F238E27FC236}">
                          <a16:creationId xmlns:a16="http://schemas.microsoft.com/office/drawing/2014/main" id="{F02539C1-1901-F127-8B5A-F7185A5B0B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93254" y="4995620"/>
                    <a:ext cx="229320" cy="275400"/>
                  </p14:xfrm>
                </p:contentPart>
              </mc:Choice>
              <mc:Fallback xmlns="">
                <p:pic>
                  <p:nvPicPr>
                    <p:cNvPr id="223" name="Ink 222">
                      <a:extLst>
                        <a:ext uri="{FF2B5EF4-FFF2-40B4-BE49-F238E27FC236}">
                          <a16:creationId xmlns:a16="http://schemas.microsoft.com/office/drawing/2014/main" id="{F02539C1-1901-F127-8B5A-F7185A5B0B19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8575254" y="4977620"/>
                      <a:ext cx="264960" cy="311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224" name="Ink 223">
                      <a:extLst>
                        <a:ext uri="{FF2B5EF4-FFF2-40B4-BE49-F238E27FC236}">
                          <a16:creationId xmlns:a16="http://schemas.microsoft.com/office/drawing/2014/main" id="{86AF1984-BBB6-52D4-990A-EF339CF803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90374" y="5397020"/>
                    <a:ext cx="303840" cy="339840"/>
                  </p14:xfrm>
                </p:contentPart>
              </mc:Choice>
              <mc:Fallback xmlns="">
                <p:pic>
                  <p:nvPicPr>
                    <p:cNvPr id="224" name="Ink 223">
                      <a:extLst>
                        <a:ext uri="{FF2B5EF4-FFF2-40B4-BE49-F238E27FC236}">
                          <a16:creationId xmlns:a16="http://schemas.microsoft.com/office/drawing/2014/main" id="{86AF1984-BBB6-52D4-990A-EF339CF803B4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8572374" y="5379020"/>
                      <a:ext cx="339480" cy="375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A7A2EC1E-1153-A970-042E-D5B0E6A06152}"/>
                  </a:ext>
                </a:extLst>
              </p:cNvPr>
              <p:cNvSpPr txBox="1"/>
              <p:nvPr/>
            </p:nvSpPr>
            <p:spPr>
              <a:xfrm>
                <a:off x="10125849" y="2179983"/>
                <a:ext cx="18549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wheelbarrow 0.14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48377AE4-B411-86CA-B7D7-ECCCFB76A5FD}"/>
                  </a:ext>
                </a:extLst>
              </p:cNvPr>
              <p:cNvSpPr txBox="1"/>
              <p:nvPr/>
            </p:nvSpPr>
            <p:spPr>
              <a:xfrm>
                <a:off x="10125849" y="4964043"/>
                <a:ext cx="1274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rabbit 0.27</a:t>
                </a:r>
              </a:p>
            </p:txBody>
          </p: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DE557097-0FB3-F9DB-3BAE-1DF47B40A90C}"/>
                  </a:ext>
                </a:extLst>
              </p:cNvPr>
              <p:cNvGrpSpPr/>
              <p:nvPr/>
            </p:nvGrpSpPr>
            <p:grpSpPr>
              <a:xfrm>
                <a:off x="3505882" y="2257529"/>
                <a:ext cx="1111680" cy="2226240"/>
                <a:chOff x="3060054" y="2238740"/>
                <a:chExt cx="1111680" cy="2226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206" name="Ink 205">
                      <a:extLst>
                        <a:ext uri="{FF2B5EF4-FFF2-40B4-BE49-F238E27FC236}">
                          <a16:creationId xmlns:a16="http://schemas.microsoft.com/office/drawing/2014/main" id="{BA356B89-2A5F-B430-1279-DE2343EEF4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85974" y="3334580"/>
                    <a:ext cx="52560" cy="1130040"/>
                  </p14:xfrm>
                </p:contentPart>
              </mc:Choice>
              <mc:Fallback xmlns="">
                <p:pic>
                  <p:nvPicPr>
                    <p:cNvPr id="206" name="Ink 205">
                      <a:extLst>
                        <a:ext uri="{FF2B5EF4-FFF2-40B4-BE49-F238E27FC236}">
                          <a16:creationId xmlns:a16="http://schemas.microsoft.com/office/drawing/2014/main" id="{BA356B89-2A5F-B430-1279-DE2343EEF401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067974" y="3316574"/>
                      <a:ext cx="88200" cy="11656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207" name="Ink 206">
                      <a:extLst>
                        <a:ext uri="{FF2B5EF4-FFF2-40B4-BE49-F238E27FC236}">
                          <a16:creationId xmlns:a16="http://schemas.microsoft.com/office/drawing/2014/main" id="{2F391C10-A016-6004-4429-1BE6E8B774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96774" y="3260420"/>
                    <a:ext cx="186840" cy="105120"/>
                  </p14:xfrm>
                </p:contentPart>
              </mc:Choice>
              <mc:Fallback xmlns="">
                <p:pic>
                  <p:nvPicPr>
                    <p:cNvPr id="207" name="Ink 206">
                      <a:extLst>
                        <a:ext uri="{FF2B5EF4-FFF2-40B4-BE49-F238E27FC236}">
                          <a16:creationId xmlns:a16="http://schemas.microsoft.com/office/drawing/2014/main" id="{2F391C10-A016-6004-4429-1BE6E8B77410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3078774" y="3242358"/>
                      <a:ext cx="222480" cy="14088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208" name="Ink 207">
                      <a:extLst>
                        <a:ext uri="{FF2B5EF4-FFF2-40B4-BE49-F238E27FC236}">
                          <a16:creationId xmlns:a16="http://schemas.microsoft.com/office/drawing/2014/main" id="{4F27A56F-B7BC-EEFC-936E-42CBD19074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00174" y="3237020"/>
                    <a:ext cx="160200" cy="1038600"/>
                  </p14:xfrm>
                </p:contentPart>
              </mc:Choice>
              <mc:Fallback xmlns="">
                <p:pic>
                  <p:nvPicPr>
                    <p:cNvPr id="208" name="Ink 207">
                      <a:extLst>
                        <a:ext uri="{FF2B5EF4-FFF2-40B4-BE49-F238E27FC236}">
                          <a16:creationId xmlns:a16="http://schemas.microsoft.com/office/drawing/2014/main" id="{4F27A56F-B7BC-EEFC-936E-42CBD1907455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3282174" y="3219020"/>
                      <a:ext cx="195840" cy="1074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209" name="Ink 208">
                      <a:extLst>
                        <a:ext uri="{FF2B5EF4-FFF2-40B4-BE49-F238E27FC236}">
                          <a16:creationId xmlns:a16="http://schemas.microsoft.com/office/drawing/2014/main" id="{F939A59C-82B7-49AA-0799-3948512CBB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60054" y="2238740"/>
                    <a:ext cx="742320" cy="1101600"/>
                  </p14:xfrm>
                </p:contentPart>
              </mc:Choice>
              <mc:Fallback xmlns="">
                <p:pic>
                  <p:nvPicPr>
                    <p:cNvPr id="209" name="Ink 208">
                      <a:extLst>
                        <a:ext uri="{FF2B5EF4-FFF2-40B4-BE49-F238E27FC236}">
                          <a16:creationId xmlns:a16="http://schemas.microsoft.com/office/drawing/2014/main" id="{F939A59C-82B7-49AA-0799-3948512CBB02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3042045" y="2220740"/>
                      <a:ext cx="777977" cy="1137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210" name="Ink 209">
                      <a:extLst>
                        <a:ext uri="{FF2B5EF4-FFF2-40B4-BE49-F238E27FC236}">
                          <a16:creationId xmlns:a16="http://schemas.microsoft.com/office/drawing/2014/main" id="{7FFF13EE-9076-D083-68F7-C6C40C561F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87574" y="2311460"/>
                    <a:ext cx="737280" cy="978120"/>
                  </p14:xfrm>
                </p:contentPart>
              </mc:Choice>
              <mc:Fallback xmlns="">
                <p:pic>
                  <p:nvPicPr>
                    <p:cNvPr id="210" name="Ink 209">
                      <a:extLst>
                        <a:ext uri="{FF2B5EF4-FFF2-40B4-BE49-F238E27FC236}">
                          <a16:creationId xmlns:a16="http://schemas.microsoft.com/office/drawing/2014/main" id="{7FFF13EE-9076-D083-68F7-C6C40C561FC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3269574" y="2293460"/>
                      <a:ext cx="772920" cy="1013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211" name="Ink 210">
                      <a:extLst>
                        <a:ext uri="{FF2B5EF4-FFF2-40B4-BE49-F238E27FC236}">
                          <a16:creationId xmlns:a16="http://schemas.microsoft.com/office/drawing/2014/main" id="{0A9ECB1A-50B8-A4C2-603E-862A05F0A3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2654" y="2250260"/>
                    <a:ext cx="333000" cy="156600"/>
                  </p14:xfrm>
                </p:contentPart>
              </mc:Choice>
              <mc:Fallback xmlns="">
                <p:pic>
                  <p:nvPicPr>
                    <p:cNvPr id="211" name="Ink 210">
                      <a:extLst>
                        <a:ext uri="{FF2B5EF4-FFF2-40B4-BE49-F238E27FC236}">
                          <a16:creationId xmlns:a16="http://schemas.microsoft.com/office/drawing/2014/main" id="{0A9ECB1A-50B8-A4C2-603E-862A05F0A3C3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3684673" y="2232301"/>
                      <a:ext cx="368602" cy="1921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212" name="Ink 211">
                      <a:extLst>
                        <a:ext uri="{FF2B5EF4-FFF2-40B4-BE49-F238E27FC236}">
                          <a16:creationId xmlns:a16="http://schemas.microsoft.com/office/drawing/2014/main" id="{E086E837-5426-A77C-A3B6-BA9E93D359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69774" y="2252780"/>
                    <a:ext cx="201960" cy="1243800"/>
                  </p14:xfrm>
                </p:contentPart>
              </mc:Choice>
              <mc:Fallback xmlns="">
                <p:pic>
                  <p:nvPicPr>
                    <p:cNvPr id="212" name="Ink 211">
                      <a:extLst>
                        <a:ext uri="{FF2B5EF4-FFF2-40B4-BE49-F238E27FC236}">
                          <a16:creationId xmlns:a16="http://schemas.microsoft.com/office/drawing/2014/main" id="{E086E837-5426-A77C-A3B6-BA9E93D359CF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3951774" y="2234780"/>
                      <a:ext cx="237600" cy="1279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213" name="Ink 212">
                      <a:extLst>
                        <a:ext uri="{FF2B5EF4-FFF2-40B4-BE49-F238E27FC236}">
                          <a16:creationId xmlns:a16="http://schemas.microsoft.com/office/drawing/2014/main" id="{DB448CB6-9D88-427D-4D63-A77C85CEA7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3254" y="3363380"/>
                    <a:ext cx="604080" cy="962280"/>
                  </p14:xfrm>
                </p:contentPart>
              </mc:Choice>
              <mc:Fallback xmlns="">
                <p:pic>
                  <p:nvPicPr>
                    <p:cNvPr id="213" name="Ink 212">
                      <a:extLst>
                        <a:ext uri="{FF2B5EF4-FFF2-40B4-BE49-F238E27FC236}">
                          <a16:creationId xmlns:a16="http://schemas.microsoft.com/office/drawing/2014/main" id="{DB448CB6-9D88-427D-4D63-A77C85CEA7E8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445254" y="3345380"/>
                      <a:ext cx="639720" cy="997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214" name="Ink 213">
                      <a:extLst>
                        <a:ext uri="{FF2B5EF4-FFF2-40B4-BE49-F238E27FC236}">
                          <a16:creationId xmlns:a16="http://schemas.microsoft.com/office/drawing/2014/main" id="{B999EBF7-E474-8D38-243B-3ECF95C001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38174" y="4300460"/>
                    <a:ext cx="349560" cy="164520"/>
                  </p14:xfrm>
                </p:contentPart>
              </mc:Choice>
              <mc:Fallback xmlns="">
                <p:pic>
                  <p:nvPicPr>
                    <p:cNvPr id="214" name="Ink 213">
                      <a:extLst>
                        <a:ext uri="{FF2B5EF4-FFF2-40B4-BE49-F238E27FC236}">
                          <a16:creationId xmlns:a16="http://schemas.microsoft.com/office/drawing/2014/main" id="{B999EBF7-E474-8D38-243B-3ECF95C001B1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120174" y="4282460"/>
                      <a:ext cx="385200" cy="2001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0CD53B11-E36C-5314-5304-B7396C0B98C4}"/>
                      </a:ext>
                    </a:extLst>
                  </p14:cNvPr>
                  <p14:cNvContentPartPr/>
                  <p14:nvPr/>
                </p14:nvContentPartPr>
                <p14:xfrm>
                  <a:off x="8682174" y="3125420"/>
                  <a:ext cx="2160" cy="216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0CD53B11-E36C-5314-5304-B7396C0B98C4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664534" y="3107420"/>
                    <a:ext cx="37800" cy="378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F732E8DE-B1D3-41B6-71CC-102F031B9809}"/>
                  </a:ext>
                </a:extLst>
              </p:cNvPr>
              <p:cNvGrpSpPr/>
              <p:nvPr/>
            </p:nvGrpSpPr>
            <p:grpSpPr>
              <a:xfrm>
                <a:off x="1438666" y="3001940"/>
                <a:ext cx="7936868" cy="554530"/>
                <a:chOff x="1438666" y="3001940"/>
                <a:chExt cx="7936868" cy="554530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0FF86ED1-B667-115A-87ED-E616CD01BE78}"/>
                    </a:ext>
                  </a:extLst>
                </p:cNvPr>
                <p:cNvGrpSpPr/>
                <p:nvPr/>
              </p:nvGrpSpPr>
              <p:grpSpPr>
                <a:xfrm>
                  <a:off x="1438666" y="3130820"/>
                  <a:ext cx="1956188" cy="425650"/>
                  <a:chOff x="1438666" y="3130820"/>
                  <a:chExt cx="1956188" cy="42565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0">
                    <p14:nvContentPartPr>
                      <p14:cNvPr id="202" name="Ink 201">
                        <a:extLst>
                          <a:ext uri="{FF2B5EF4-FFF2-40B4-BE49-F238E27FC236}">
                            <a16:creationId xmlns:a16="http://schemas.microsoft.com/office/drawing/2014/main" id="{A2B008E2-A6EC-D8F8-AA97-B7E7AB291B8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775294" y="3261860"/>
                      <a:ext cx="566280" cy="103320"/>
                    </p14:xfrm>
                  </p:contentPart>
                </mc:Choice>
                <mc:Fallback xmlns="">
                  <p:pic>
                    <p:nvPicPr>
                      <p:cNvPr id="202" name="Ink 201">
                        <a:extLst>
                          <a:ext uri="{FF2B5EF4-FFF2-40B4-BE49-F238E27FC236}">
                            <a16:creationId xmlns:a16="http://schemas.microsoft.com/office/drawing/2014/main" id="{A2B008E2-A6EC-D8F8-AA97-B7E7AB291B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2757294" y="3244220"/>
                        <a:ext cx="601920" cy="138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2">
                    <p14:nvContentPartPr>
                      <p14:cNvPr id="203" name="Ink 202">
                        <a:extLst>
                          <a:ext uri="{FF2B5EF4-FFF2-40B4-BE49-F238E27FC236}">
                            <a16:creationId xmlns:a16="http://schemas.microsoft.com/office/drawing/2014/main" id="{BA4CA37A-E789-B6BF-1317-492E25A977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138534" y="3130820"/>
                      <a:ext cx="256320" cy="352080"/>
                    </p14:xfrm>
                  </p:contentPart>
                </mc:Choice>
                <mc:Fallback xmlns="">
                  <p:pic>
                    <p:nvPicPr>
                      <p:cNvPr id="203" name="Ink 202">
                        <a:extLst>
                          <a:ext uri="{FF2B5EF4-FFF2-40B4-BE49-F238E27FC236}">
                            <a16:creationId xmlns:a16="http://schemas.microsoft.com/office/drawing/2014/main" id="{BA4CA37A-E789-B6BF-1317-492E25A977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3120894" y="3113180"/>
                        <a:ext cx="291960" cy="387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4">
                    <p14:nvContentPartPr>
                      <p14:cNvPr id="204" name="Ink 203">
                        <a:extLst>
                          <a:ext uri="{FF2B5EF4-FFF2-40B4-BE49-F238E27FC236}">
                            <a16:creationId xmlns:a16="http://schemas.microsoft.com/office/drawing/2014/main" id="{6DED019D-B8D1-A1E5-0EAB-F8797DDFF06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438666" y="3335430"/>
                      <a:ext cx="566280" cy="103320"/>
                    </p14:xfrm>
                  </p:contentPart>
                </mc:Choice>
                <mc:Fallback xmlns="">
                  <p:pic>
                    <p:nvPicPr>
                      <p:cNvPr id="204" name="Ink 203">
                        <a:extLst>
                          <a:ext uri="{FF2B5EF4-FFF2-40B4-BE49-F238E27FC236}">
                            <a16:creationId xmlns:a16="http://schemas.microsoft.com/office/drawing/2014/main" id="{6DED019D-B8D1-A1E5-0EAB-F8797DDFF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420666" y="3317790"/>
                        <a:ext cx="601920" cy="138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5">
                    <p14:nvContentPartPr>
                      <p14:cNvPr id="205" name="Ink 204">
                        <a:extLst>
                          <a:ext uri="{FF2B5EF4-FFF2-40B4-BE49-F238E27FC236}">
                            <a16:creationId xmlns:a16="http://schemas.microsoft.com/office/drawing/2014/main" id="{DADC68A5-C50C-4220-8DB7-B1719CB8BA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801906" y="3204390"/>
                      <a:ext cx="256320" cy="352080"/>
                    </p14:xfrm>
                  </p:contentPart>
                </mc:Choice>
                <mc:Fallback xmlns="">
                  <p:pic>
                    <p:nvPicPr>
                      <p:cNvPr id="205" name="Ink 204">
                        <a:extLst>
                          <a:ext uri="{FF2B5EF4-FFF2-40B4-BE49-F238E27FC236}">
                            <a16:creationId xmlns:a16="http://schemas.microsoft.com/office/drawing/2014/main" id="{DADC68A5-C50C-4220-8DB7-B1719CB8B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784266" y="3186750"/>
                        <a:ext cx="291960" cy="387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9460BE49-51D4-9B64-C62E-97107267399B}"/>
                    </a:ext>
                  </a:extLst>
                </p:cNvPr>
                <p:cNvGrpSpPr/>
                <p:nvPr/>
              </p:nvGrpSpPr>
              <p:grpSpPr>
                <a:xfrm>
                  <a:off x="4083174" y="3099860"/>
                  <a:ext cx="1428480" cy="351000"/>
                  <a:chOff x="4083174" y="3099860"/>
                  <a:chExt cx="1428480" cy="3510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6">
                    <p14:nvContentPartPr>
                      <p14:cNvPr id="197" name="Ink 196">
                        <a:extLst>
                          <a:ext uri="{FF2B5EF4-FFF2-40B4-BE49-F238E27FC236}">
                            <a16:creationId xmlns:a16="http://schemas.microsoft.com/office/drawing/2014/main" id="{2054EB27-3E9D-5A7D-773C-40636FBB5B9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083174" y="3342860"/>
                      <a:ext cx="178560" cy="32400"/>
                    </p14:xfrm>
                  </p:contentPart>
                </mc:Choice>
                <mc:Fallback xmlns="">
                  <p:pic>
                    <p:nvPicPr>
                      <p:cNvPr id="197" name="Ink 196">
                        <a:extLst>
                          <a:ext uri="{FF2B5EF4-FFF2-40B4-BE49-F238E27FC236}">
                            <a16:creationId xmlns:a16="http://schemas.microsoft.com/office/drawing/2014/main" id="{2054EB27-3E9D-5A7D-773C-40636FBB5B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4065174" y="3325220"/>
                        <a:ext cx="214200" cy="68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8">
                    <p14:nvContentPartPr>
                      <p14:cNvPr id="198" name="Ink 197">
                        <a:extLst>
                          <a:ext uri="{FF2B5EF4-FFF2-40B4-BE49-F238E27FC236}">
                            <a16:creationId xmlns:a16="http://schemas.microsoft.com/office/drawing/2014/main" id="{278ADD40-B2EE-BC6C-3710-15CBF56F38A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324014" y="3273380"/>
                      <a:ext cx="325800" cy="55080"/>
                    </p14:xfrm>
                  </p:contentPart>
                </mc:Choice>
                <mc:Fallback xmlns="">
                  <p:pic>
                    <p:nvPicPr>
                      <p:cNvPr id="198" name="Ink 197">
                        <a:extLst>
                          <a:ext uri="{FF2B5EF4-FFF2-40B4-BE49-F238E27FC236}">
                            <a16:creationId xmlns:a16="http://schemas.microsoft.com/office/drawing/2014/main" id="{278ADD40-B2EE-BC6C-3710-15CBF56F3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4306014" y="3255740"/>
                        <a:ext cx="361440" cy="90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0">
                    <p14:nvContentPartPr>
                      <p14:cNvPr id="199" name="Ink 198">
                        <a:extLst>
                          <a:ext uri="{FF2B5EF4-FFF2-40B4-BE49-F238E27FC236}">
                            <a16:creationId xmlns:a16="http://schemas.microsoft.com/office/drawing/2014/main" id="{046DEBAD-0380-F1ED-CAA6-4F0E7DAA3E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4761414" y="3242420"/>
                      <a:ext cx="342360" cy="40680"/>
                    </p14:xfrm>
                  </p:contentPart>
                </mc:Choice>
                <mc:Fallback xmlns="">
                  <p:pic>
                    <p:nvPicPr>
                      <p:cNvPr id="199" name="Ink 198">
                        <a:extLst>
                          <a:ext uri="{FF2B5EF4-FFF2-40B4-BE49-F238E27FC236}">
                            <a16:creationId xmlns:a16="http://schemas.microsoft.com/office/drawing/2014/main" id="{046DEBAD-0380-F1ED-CAA6-4F0E7DAA3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1"/>
                      <a:stretch>
                        <a:fillRect/>
                      </a:stretch>
                    </p:blipFill>
                    <p:spPr>
                      <a:xfrm>
                        <a:off x="4743774" y="3224420"/>
                        <a:ext cx="378000" cy="76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2">
                    <p14:nvContentPartPr>
                      <p14:cNvPr id="200" name="Ink 199">
                        <a:extLst>
                          <a:ext uri="{FF2B5EF4-FFF2-40B4-BE49-F238E27FC236}">
                            <a16:creationId xmlns:a16="http://schemas.microsoft.com/office/drawing/2014/main" id="{A455B0AD-3A8D-6C92-1EBC-73B1D964B95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186214" y="3257540"/>
                      <a:ext cx="241200" cy="18720"/>
                    </p14:xfrm>
                  </p:contentPart>
                </mc:Choice>
                <mc:Fallback xmlns="">
                  <p:pic>
                    <p:nvPicPr>
                      <p:cNvPr id="200" name="Ink 199">
                        <a:extLst>
                          <a:ext uri="{FF2B5EF4-FFF2-40B4-BE49-F238E27FC236}">
                            <a16:creationId xmlns:a16="http://schemas.microsoft.com/office/drawing/2014/main" id="{A455B0AD-3A8D-6C92-1EBC-73B1D964B9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3"/>
                      <a:stretch>
                        <a:fillRect/>
                      </a:stretch>
                    </p:blipFill>
                    <p:spPr>
                      <a:xfrm>
                        <a:off x="5168214" y="3239900"/>
                        <a:ext cx="276840" cy="54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4">
                    <p14:nvContentPartPr>
                      <p14:cNvPr id="201" name="Ink 200">
                        <a:extLst>
                          <a:ext uri="{FF2B5EF4-FFF2-40B4-BE49-F238E27FC236}">
                            <a16:creationId xmlns:a16="http://schemas.microsoft.com/office/drawing/2014/main" id="{1EDE5700-3576-7D2E-4242-225DC41103E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228694" y="3099860"/>
                      <a:ext cx="282960" cy="351000"/>
                    </p14:xfrm>
                  </p:contentPart>
                </mc:Choice>
                <mc:Fallback xmlns="">
                  <p:pic>
                    <p:nvPicPr>
                      <p:cNvPr id="201" name="Ink 200">
                        <a:extLst>
                          <a:ext uri="{FF2B5EF4-FFF2-40B4-BE49-F238E27FC236}">
                            <a16:creationId xmlns:a16="http://schemas.microsoft.com/office/drawing/2014/main" id="{1EDE5700-3576-7D2E-4242-225DC4110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5210694" y="3081860"/>
                        <a:ext cx="318600" cy="386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5CA68A14-C7BF-F5A1-F1DF-8C6C9756CEE8}"/>
                    </a:ext>
                  </a:extLst>
                </p:cNvPr>
                <p:cNvGrpSpPr/>
                <p:nvPr/>
              </p:nvGrpSpPr>
              <p:grpSpPr>
                <a:xfrm>
                  <a:off x="6261534" y="3001940"/>
                  <a:ext cx="1451880" cy="308160"/>
                  <a:chOff x="6261534" y="3001940"/>
                  <a:chExt cx="1451880" cy="3081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6">
                    <p14:nvContentPartPr>
                      <p14:cNvPr id="191" name="Ink 190">
                        <a:extLst>
                          <a:ext uri="{FF2B5EF4-FFF2-40B4-BE49-F238E27FC236}">
                            <a16:creationId xmlns:a16="http://schemas.microsoft.com/office/drawing/2014/main" id="{77AC0FF8-32E4-4B61-17BB-97364E72209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61534" y="3269420"/>
                      <a:ext cx="127080" cy="9360"/>
                    </p14:xfrm>
                  </p:contentPart>
                </mc:Choice>
                <mc:Fallback xmlns="">
                  <p:pic>
                    <p:nvPicPr>
                      <p:cNvPr id="191" name="Ink 190">
                        <a:extLst>
                          <a:ext uri="{FF2B5EF4-FFF2-40B4-BE49-F238E27FC236}">
                            <a16:creationId xmlns:a16="http://schemas.microsoft.com/office/drawing/2014/main" id="{77AC0FF8-32E4-4B61-17BB-97364E7220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6243534" y="3251420"/>
                        <a:ext cx="162720" cy="45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8">
                    <p14:nvContentPartPr>
                      <p14:cNvPr id="192" name="Ink 191">
                        <a:extLst>
                          <a:ext uri="{FF2B5EF4-FFF2-40B4-BE49-F238E27FC236}">
                            <a16:creationId xmlns:a16="http://schemas.microsoft.com/office/drawing/2014/main" id="{C0170791-CE8A-D105-D233-57900E50480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52694" y="3218660"/>
                      <a:ext cx="294480" cy="23400"/>
                    </p14:xfrm>
                  </p:contentPart>
                </mc:Choice>
                <mc:Fallback xmlns="">
                  <p:pic>
                    <p:nvPicPr>
                      <p:cNvPr id="192" name="Ink 191">
                        <a:extLst>
                          <a:ext uri="{FF2B5EF4-FFF2-40B4-BE49-F238E27FC236}">
                            <a16:creationId xmlns:a16="http://schemas.microsoft.com/office/drawing/2014/main" id="{C0170791-CE8A-D105-D233-57900E5048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9"/>
                      <a:stretch>
                        <a:fillRect/>
                      </a:stretch>
                    </p:blipFill>
                    <p:spPr>
                      <a:xfrm>
                        <a:off x="6434694" y="3201020"/>
                        <a:ext cx="330120" cy="59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0">
                    <p14:nvContentPartPr>
                      <p14:cNvPr id="193" name="Ink 192">
                        <a:extLst>
                          <a:ext uri="{FF2B5EF4-FFF2-40B4-BE49-F238E27FC236}">
                            <a16:creationId xmlns:a16="http://schemas.microsoft.com/office/drawing/2014/main" id="{7D78992F-892C-9D28-CEC9-F6D4F387E7E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49774" y="3134420"/>
                      <a:ext cx="272520" cy="88200"/>
                    </p14:xfrm>
                  </p:contentPart>
                </mc:Choice>
                <mc:Fallback xmlns="">
                  <p:pic>
                    <p:nvPicPr>
                      <p:cNvPr id="193" name="Ink 192">
                        <a:extLst>
                          <a:ext uri="{FF2B5EF4-FFF2-40B4-BE49-F238E27FC236}">
                            <a16:creationId xmlns:a16="http://schemas.microsoft.com/office/drawing/2014/main" id="{7D78992F-892C-9D28-CEC9-F6D4F387E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6831774" y="3116780"/>
                        <a:ext cx="308160" cy="123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2">
                    <p14:nvContentPartPr>
                      <p14:cNvPr id="194" name="Ink 193">
                        <a:extLst>
                          <a:ext uri="{FF2B5EF4-FFF2-40B4-BE49-F238E27FC236}">
                            <a16:creationId xmlns:a16="http://schemas.microsoft.com/office/drawing/2014/main" id="{8F00B7B6-25C1-5893-55AF-93910191898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11934" y="3125420"/>
                      <a:ext cx="259560" cy="39960"/>
                    </p14:xfrm>
                  </p:contentPart>
                </mc:Choice>
                <mc:Fallback xmlns="">
                  <p:pic>
                    <p:nvPicPr>
                      <p:cNvPr id="194" name="Ink 193">
                        <a:extLst>
                          <a:ext uri="{FF2B5EF4-FFF2-40B4-BE49-F238E27FC236}">
                            <a16:creationId xmlns:a16="http://schemas.microsoft.com/office/drawing/2014/main" id="{8F00B7B6-25C1-5893-55AF-9391019189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3"/>
                      <a:stretch>
                        <a:fillRect/>
                      </a:stretch>
                    </p:blipFill>
                    <p:spPr>
                      <a:xfrm>
                        <a:off x="7193934" y="3107420"/>
                        <a:ext cx="295200" cy="75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4">
                    <p14:nvContentPartPr>
                      <p14:cNvPr id="195" name="Ink 194">
                        <a:extLst>
                          <a:ext uri="{FF2B5EF4-FFF2-40B4-BE49-F238E27FC236}">
                            <a16:creationId xmlns:a16="http://schemas.microsoft.com/office/drawing/2014/main" id="{1265D2B7-4C82-CC2F-70BC-CE06B15E5E0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05054" y="3131180"/>
                      <a:ext cx="86760" cy="21960"/>
                    </p14:xfrm>
                  </p:contentPart>
                </mc:Choice>
                <mc:Fallback xmlns="">
                  <p:pic>
                    <p:nvPicPr>
                      <p:cNvPr id="195" name="Ink 194">
                        <a:extLst>
                          <a:ext uri="{FF2B5EF4-FFF2-40B4-BE49-F238E27FC236}">
                            <a16:creationId xmlns:a16="http://schemas.microsoft.com/office/drawing/2014/main" id="{1265D2B7-4C82-CC2F-70BC-CE06B15E5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5"/>
                      <a:stretch>
                        <a:fillRect/>
                      </a:stretch>
                    </p:blipFill>
                    <p:spPr>
                      <a:xfrm>
                        <a:off x="7587414" y="3113180"/>
                        <a:ext cx="122400" cy="57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6">
                    <p14:nvContentPartPr>
                      <p14:cNvPr id="196" name="Ink 195">
                        <a:extLst>
                          <a:ext uri="{FF2B5EF4-FFF2-40B4-BE49-F238E27FC236}">
                            <a16:creationId xmlns:a16="http://schemas.microsoft.com/office/drawing/2014/main" id="{F64765D0-D546-E4FF-6EC6-AC12F491473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81934" y="3001940"/>
                      <a:ext cx="231480" cy="308160"/>
                    </p14:xfrm>
                  </p:contentPart>
                </mc:Choice>
                <mc:Fallback xmlns="">
                  <p:pic>
                    <p:nvPicPr>
                      <p:cNvPr id="196" name="Ink 195">
                        <a:extLst>
                          <a:ext uri="{FF2B5EF4-FFF2-40B4-BE49-F238E27FC236}">
                            <a16:creationId xmlns:a16="http://schemas.microsoft.com/office/drawing/2014/main" id="{F64765D0-D546-E4FF-6EC6-AC12F4914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7"/>
                      <a:stretch>
                        <a:fillRect/>
                      </a:stretch>
                    </p:blipFill>
                    <p:spPr>
                      <a:xfrm>
                        <a:off x="7464294" y="2984300"/>
                        <a:ext cx="267120" cy="343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F1C4AD97-AC5C-F4AF-CB37-522157A3E737}"/>
                    </a:ext>
                  </a:extLst>
                </p:cNvPr>
                <p:cNvGrpSpPr/>
                <p:nvPr/>
              </p:nvGrpSpPr>
              <p:grpSpPr>
                <a:xfrm>
                  <a:off x="8529534" y="3024980"/>
                  <a:ext cx="846000" cy="382680"/>
                  <a:chOff x="8529534" y="3024980"/>
                  <a:chExt cx="846000" cy="382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8">
                    <p14:nvContentPartPr>
                      <p14:cNvPr id="189" name="Ink 188">
                        <a:extLst>
                          <a:ext uri="{FF2B5EF4-FFF2-40B4-BE49-F238E27FC236}">
                            <a16:creationId xmlns:a16="http://schemas.microsoft.com/office/drawing/2014/main" id="{BB8E1D4B-EF82-A610-EB15-DA2EEA50B6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29534" y="3141620"/>
                      <a:ext cx="774720" cy="151200"/>
                    </p14:xfrm>
                  </p:contentPart>
                </mc:Choice>
                <mc:Fallback xmlns="">
                  <p:pic>
                    <p:nvPicPr>
                      <p:cNvPr id="189" name="Ink 188">
                        <a:extLst>
                          <a:ext uri="{FF2B5EF4-FFF2-40B4-BE49-F238E27FC236}">
                            <a16:creationId xmlns:a16="http://schemas.microsoft.com/office/drawing/2014/main" id="{BB8E1D4B-EF82-A610-EB15-DA2EEA50B6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9"/>
                      <a:stretch>
                        <a:fillRect/>
                      </a:stretch>
                    </p:blipFill>
                    <p:spPr>
                      <a:xfrm>
                        <a:off x="8511534" y="3123980"/>
                        <a:ext cx="810360" cy="186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0">
                    <p14:nvContentPartPr>
                      <p14:cNvPr id="190" name="Ink 189">
                        <a:extLst>
                          <a:ext uri="{FF2B5EF4-FFF2-40B4-BE49-F238E27FC236}">
                            <a16:creationId xmlns:a16="http://schemas.microsoft.com/office/drawing/2014/main" id="{58F06600-A651-0D1E-AFA4-647C16EF89F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102654" y="3024980"/>
                      <a:ext cx="272880" cy="382680"/>
                    </p14:xfrm>
                  </p:contentPart>
                </mc:Choice>
                <mc:Fallback xmlns="">
                  <p:pic>
                    <p:nvPicPr>
                      <p:cNvPr id="190" name="Ink 189">
                        <a:extLst>
                          <a:ext uri="{FF2B5EF4-FFF2-40B4-BE49-F238E27FC236}">
                            <a16:creationId xmlns:a16="http://schemas.microsoft.com/office/drawing/2014/main" id="{58F06600-A651-0D1E-AFA4-647C16EF8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1"/>
                      <a:stretch>
                        <a:fillRect/>
                      </a:stretch>
                    </p:blipFill>
                    <p:spPr>
                      <a:xfrm>
                        <a:off x="9085014" y="3006980"/>
                        <a:ext cx="308520" cy="418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77FAEB0-09E3-702B-F1AE-18E820121A0C}"/>
                </a:ext>
              </a:extLst>
            </p:cNvPr>
            <p:cNvSpPr txBox="1"/>
            <p:nvPr/>
          </p:nvSpPr>
          <p:spPr>
            <a:xfrm>
              <a:off x="107670" y="2207024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input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2E4D915-1418-B253-FB70-D6B9A1E6F344}"/>
                </a:ext>
              </a:extLst>
            </p:cNvPr>
            <p:cNvSpPr txBox="1"/>
            <p:nvPr/>
          </p:nvSpPr>
          <p:spPr>
            <a:xfrm>
              <a:off x="9501347" y="1377923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output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DBE03C-B43A-ECA1-D9D9-6DA60EF9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15" y="9085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Emergent AI example 1:</a:t>
            </a:r>
            <a:br>
              <a:rPr lang="en-US" dirty="0"/>
            </a:br>
            <a:r>
              <a:rPr lang="en-US" dirty="0"/>
              <a:t>Deep neural networks can discover visual features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6A2C9B1-8625-8B5E-41EC-4B8D9981AA14}"/>
                  </a:ext>
                </a:extLst>
              </p14:cNvPr>
              <p14:cNvContentPartPr/>
              <p14:nvPr/>
            </p14:nvContentPartPr>
            <p14:xfrm>
              <a:off x="1046574" y="5004620"/>
              <a:ext cx="360" cy="1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6A2C9B1-8625-8B5E-41EC-4B8D9981AA1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37574" y="4995620"/>
                <a:ext cx="180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F795174-6BB2-CA81-542F-291435E62028}"/>
              </a:ext>
            </a:extLst>
          </p:cNvPr>
          <p:cNvGrpSpPr/>
          <p:nvPr/>
        </p:nvGrpSpPr>
        <p:grpSpPr>
          <a:xfrm>
            <a:off x="326410" y="3605012"/>
            <a:ext cx="2836522" cy="2281334"/>
            <a:chOff x="326410" y="3605012"/>
            <a:chExt cx="2836522" cy="22813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C13B6A-4DA2-F87B-0022-355D054E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/>
            <a:stretch>
              <a:fillRect/>
            </a:stretch>
          </p:blipFill>
          <p:spPr>
            <a:xfrm flipV="1">
              <a:off x="326410" y="5029553"/>
              <a:ext cx="2836522" cy="856793"/>
            </a:xfrm>
            <a:prstGeom prst="rect">
              <a:avLst/>
            </a:prstGeom>
            <a:ln w="12700">
              <a:noFill/>
            </a:ln>
          </p:spPr>
        </p:pic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B749EC2-F387-32BF-0426-4DFF9718222E}"/>
                </a:ext>
              </a:extLst>
            </p:cNvPr>
            <p:cNvGrpSpPr/>
            <p:nvPr/>
          </p:nvGrpSpPr>
          <p:grpSpPr>
            <a:xfrm>
              <a:off x="1101294" y="3605012"/>
              <a:ext cx="2024248" cy="1596960"/>
              <a:chOff x="1101294" y="3605012"/>
              <a:chExt cx="2024248" cy="159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3B4D4A41-C338-9E06-6EF8-E336B29A841C}"/>
                      </a:ext>
                    </a:extLst>
                  </p14:cNvPr>
                  <p14:cNvContentPartPr/>
                  <p14:nvPr/>
                </p14:nvContentPartPr>
                <p14:xfrm>
                  <a:off x="1163934" y="4135220"/>
                  <a:ext cx="1143720" cy="8377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3B4D4A41-C338-9E06-6EF8-E336B29A841C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154934" y="4126224"/>
                    <a:ext cx="1161360" cy="855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C4E9BD2E-8B52-BC2C-C3E4-AB3F3BC7208A}"/>
                      </a:ext>
                    </a:extLst>
                  </p14:cNvPr>
                  <p14:cNvContentPartPr/>
                  <p14:nvPr/>
                </p14:nvContentPartPr>
                <p14:xfrm>
                  <a:off x="1101294" y="4870700"/>
                  <a:ext cx="291240" cy="15300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C4E9BD2E-8B52-BC2C-C3E4-AB3F3BC7208A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092294" y="4861700"/>
                    <a:ext cx="308880" cy="17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92F7F58A-C67E-2BA9-2234-975A4449F597}"/>
                      </a:ext>
                    </a:extLst>
                  </p14:cNvPr>
                  <p14:cNvContentPartPr/>
                  <p14:nvPr/>
                </p14:nvContentPartPr>
                <p14:xfrm>
                  <a:off x="2122894" y="4011684"/>
                  <a:ext cx="358200" cy="10047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92F7F58A-C67E-2BA9-2234-975A4449F59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2113894" y="4002684"/>
                    <a:ext cx="375840" cy="10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DE0F926E-EFD2-D35D-349A-FAF2F31B7F2C}"/>
                      </a:ext>
                    </a:extLst>
                  </p14:cNvPr>
                  <p14:cNvContentPartPr/>
                  <p14:nvPr/>
                </p14:nvContentPartPr>
                <p14:xfrm>
                  <a:off x="2082574" y="4871364"/>
                  <a:ext cx="271440" cy="16812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DE0F926E-EFD2-D35D-349A-FAF2F31B7F2C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2073574" y="4862383"/>
                    <a:ext cx="289080" cy="185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1F3CB1ED-2964-2BD3-90B7-4C31ED749BFA}"/>
                      </a:ext>
                    </a:extLst>
                  </p14:cNvPr>
                  <p14:cNvContentPartPr/>
                  <p14:nvPr/>
                </p14:nvContentPartPr>
                <p14:xfrm>
                  <a:off x="2759422" y="3605012"/>
                  <a:ext cx="366120" cy="159696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1F3CB1ED-2964-2BD3-90B7-4C31ED749BFA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2750422" y="3596012"/>
                    <a:ext cx="383760" cy="161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7361959E-A0B1-3F34-7D1D-AF0258F24F11}"/>
                      </a:ext>
                    </a:extLst>
                  </p14:cNvPr>
                  <p14:cNvContentPartPr/>
                  <p14:nvPr/>
                </p14:nvContentPartPr>
                <p14:xfrm>
                  <a:off x="2714070" y="5082100"/>
                  <a:ext cx="268560" cy="11772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7361959E-A0B1-3F34-7D1D-AF0258F24F11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705082" y="5073127"/>
                    <a:ext cx="286176" cy="135306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53034D-ADF7-FECA-BE9E-88589D4FBD9F}"/>
              </a:ext>
            </a:extLst>
          </p:cNvPr>
          <p:cNvGrpSpPr/>
          <p:nvPr/>
        </p:nvGrpSpPr>
        <p:grpSpPr>
          <a:xfrm>
            <a:off x="2569516" y="3962420"/>
            <a:ext cx="2519634" cy="2849877"/>
            <a:chOff x="2569516" y="3962420"/>
            <a:chExt cx="2519634" cy="28498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BC99E3-0FFE-88B0-0769-A7C98D25F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/>
            <a:stretch>
              <a:fillRect/>
            </a:stretch>
          </p:blipFill>
          <p:spPr>
            <a:xfrm>
              <a:off x="2569516" y="6023014"/>
              <a:ext cx="2519634" cy="78928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AFFFCB98-E29D-BB22-8CD0-3DC95D396DAB}"/>
                </a:ext>
              </a:extLst>
            </p:cNvPr>
            <p:cNvGrpSpPr/>
            <p:nvPr/>
          </p:nvGrpSpPr>
          <p:grpSpPr>
            <a:xfrm>
              <a:off x="4042854" y="3962420"/>
              <a:ext cx="461880" cy="1961280"/>
              <a:chOff x="4042854" y="3962420"/>
              <a:chExt cx="461880" cy="196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C5DBD920-9F40-EAB2-5576-4F7DD35D272E}"/>
                      </a:ext>
                    </a:extLst>
                  </p14:cNvPr>
                  <p14:cNvContentPartPr/>
                  <p14:nvPr/>
                </p14:nvContentPartPr>
                <p14:xfrm>
                  <a:off x="4042854" y="3962420"/>
                  <a:ext cx="395640" cy="189864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C5DBD920-9F40-EAB2-5576-4F7DD35D272E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4033854" y="3953422"/>
                    <a:ext cx="413280" cy="1916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693C165A-27FE-3468-0AC9-3FCF5510E4B3}"/>
                      </a:ext>
                    </a:extLst>
                  </p14:cNvPr>
                  <p14:cNvContentPartPr/>
                  <p14:nvPr/>
                </p14:nvContentPartPr>
                <p14:xfrm>
                  <a:off x="4150494" y="5682140"/>
                  <a:ext cx="354240" cy="2415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693C165A-27FE-3468-0AC9-3FCF5510E4B3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4141494" y="5673153"/>
                    <a:ext cx="371880" cy="25917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2D34131-7326-1F99-A43C-CCD0A6F602A0}"/>
              </a:ext>
            </a:extLst>
          </p:cNvPr>
          <p:cNvGrpSpPr/>
          <p:nvPr/>
        </p:nvGrpSpPr>
        <p:grpSpPr>
          <a:xfrm>
            <a:off x="4513161" y="1343794"/>
            <a:ext cx="2783019" cy="1679026"/>
            <a:chOff x="4513161" y="1343794"/>
            <a:chExt cx="2783019" cy="16790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731426-433A-3C37-5796-3016D7EBA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/>
            <a:stretch>
              <a:fillRect/>
            </a:stretch>
          </p:blipFill>
          <p:spPr>
            <a:xfrm>
              <a:off x="4513161" y="1343794"/>
              <a:ext cx="2783019" cy="8845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6E02B4D-0549-D16E-687E-56560FB8060E}"/>
                </a:ext>
              </a:extLst>
            </p:cNvPr>
            <p:cNvGrpSpPr/>
            <p:nvPr/>
          </p:nvGrpSpPr>
          <p:grpSpPr>
            <a:xfrm>
              <a:off x="5293494" y="2307860"/>
              <a:ext cx="862200" cy="714960"/>
              <a:chOff x="5293494" y="2307860"/>
              <a:chExt cx="862200" cy="714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5604AE8B-512E-DC9A-A913-08587B73229D}"/>
                      </a:ext>
                    </a:extLst>
                  </p14:cNvPr>
                  <p14:cNvContentPartPr/>
                  <p14:nvPr/>
                </p14:nvContentPartPr>
                <p14:xfrm>
                  <a:off x="5359014" y="2347820"/>
                  <a:ext cx="796680" cy="67500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5604AE8B-512E-DC9A-A913-08587B73229D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350014" y="2338825"/>
                    <a:ext cx="814320" cy="692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C9385FD0-1E2F-E39E-E7FC-B77C1AD81A23}"/>
                      </a:ext>
                    </a:extLst>
                  </p14:cNvPr>
                  <p14:cNvContentPartPr/>
                  <p14:nvPr/>
                </p14:nvContentPartPr>
                <p14:xfrm>
                  <a:off x="5293494" y="2307860"/>
                  <a:ext cx="286560" cy="1756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C9385FD0-1E2F-E39E-E7FC-B77C1AD81A23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5284494" y="2298860"/>
                    <a:ext cx="304200" cy="1933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81E0F0D-2712-95BA-14ED-8037D9E13D58}"/>
              </a:ext>
            </a:extLst>
          </p:cNvPr>
          <p:cNvGrpSpPr/>
          <p:nvPr/>
        </p:nvGrpSpPr>
        <p:grpSpPr>
          <a:xfrm>
            <a:off x="6270534" y="3784580"/>
            <a:ext cx="2944699" cy="1924639"/>
            <a:chOff x="6270534" y="3784580"/>
            <a:chExt cx="2944699" cy="19246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D1D228-488B-5C49-CB53-CB80B284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/>
            <a:stretch>
              <a:fillRect/>
            </a:stretch>
          </p:blipFill>
          <p:spPr>
            <a:xfrm>
              <a:off x="6606298" y="4842148"/>
              <a:ext cx="2608935" cy="86707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22A05EC-391B-457F-BF2D-363ABF5A6691}"/>
                </a:ext>
              </a:extLst>
            </p:cNvPr>
            <p:cNvGrpSpPr/>
            <p:nvPr/>
          </p:nvGrpSpPr>
          <p:grpSpPr>
            <a:xfrm>
              <a:off x="6270534" y="3784580"/>
              <a:ext cx="743040" cy="1002240"/>
              <a:chOff x="6270534" y="3784580"/>
              <a:chExt cx="743040" cy="100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7320365C-4C72-4B97-12C8-ABC12A203F34}"/>
                      </a:ext>
                    </a:extLst>
                  </p14:cNvPr>
                  <p14:cNvContentPartPr/>
                  <p14:nvPr/>
                </p14:nvContentPartPr>
                <p14:xfrm>
                  <a:off x="6270534" y="3784580"/>
                  <a:ext cx="636480" cy="10022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7320365C-4C72-4B97-12C8-ABC12A203F34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6261529" y="3775580"/>
                    <a:ext cx="654130" cy="101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5E92B843-103B-3D5D-CDF8-CF0C42EE2D4E}"/>
                      </a:ext>
                    </a:extLst>
                  </p14:cNvPr>
                  <p14:cNvContentPartPr/>
                  <p14:nvPr/>
                </p14:nvContentPartPr>
                <p14:xfrm>
                  <a:off x="6735654" y="4562180"/>
                  <a:ext cx="277920" cy="22248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5E92B843-103B-3D5D-CDF8-CF0C42EE2D4E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6726654" y="4553195"/>
                    <a:ext cx="295560" cy="24009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30CD1DE-B547-D1F0-2711-F147F0120FD0}"/>
              </a:ext>
            </a:extLst>
          </p:cNvPr>
          <p:cNvGrpSpPr/>
          <p:nvPr/>
        </p:nvGrpSpPr>
        <p:grpSpPr>
          <a:xfrm>
            <a:off x="5851854" y="4372820"/>
            <a:ext cx="3363378" cy="2382944"/>
            <a:chOff x="5851854" y="4372820"/>
            <a:chExt cx="3363378" cy="23829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A010C4-B042-A740-9CA2-66D0F5F80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/>
            <a:stretch>
              <a:fillRect/>
            </a:stretch>
          </p:blipFill>
          <p:spPr>
            <a:xfrm>
              <a:off x="6590433" y="5884066"/>
              <a:ext cx="2624799" cy="87169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9E60941-485D-0CDC-76E9-5418B2489F6F}"/>
                </a:ext>
              </a:extLst>
            </p:cNvPr>
            <p:cNvGrpSpPr/>
            <p:nvPr/>
          </p:nvGrpSpPr>
          <p:grpSpPr>
            <a:xfrm>
              <a:off x="5851854" y="4372820"/>
              <a:ext cx="627120" cy="1829160"/>
              <a:chOff x="5851854" y="4372820"/>
              <a:chExt cx="627120" cy="1829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AC9F2898-A88F-550B-7046-7B6A3E52B77A}"/>
                      </a:ext>
                    </a:extLst>
                  </p14:cNvPr>
                  <p14:cNvContentPartPr/>
                  <p14:nvPr/>
                </p14:nvContentPartPr>
                <p14:xfrm>
                  <a:off x="5851854" y="4372820"/>
                  <a:ext cx="615600" cy="167796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AC9F2898-A88F-550B-7046-7B6A3E52B77A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5842854" y="4363820"/>
                    <a:ext cx="633240" cy="169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5694EF25-307E-1AF9-E4B1-B4D63095CE4D}"/>
                      </a:ext>
                    </a:extLst>
                  </p14:cNvPr>
                  <p14:cNvContentPartPr/>
                  <p14:nvPr/>
                </p14:nvContentPartPr>
                <p14:xfrm>
                  <a:off x="6323814" y="5865740"/>
                  <a:ext cx="155160" cy="3362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5694EF25-307E-1AF9-E4B1-B4D63095CE4D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6314814" y="5856730"/>
                    <a:ext cx="172800" cy="35389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011E7F5-FCED-005A-C120-A4C2504CC778}"/>
              </a:ext>
            </a:extLst>
          </p:cNvPr>
          <p:cNvGrpSpPr/>
          <p:nvPr/>
        </p:nvGrpSpPr>
        <p:grpSpPr>
          <a:xfrm>
            <a:off x="10904094" y="2318660"/>
            <a:ext cx="1105920" cy="3484800"/>
            <a:chOff x="10904094" y="2318660"/>
            <a:chExt cx="1105920" cy="3484800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C71B898-3784-DB19-27F7-D67F279A4EEE}"/>
                </a:ext>
              </a:extLst>
            </p:cNvPr>
            <p:cNvGrpSpPr/>
            <p:nvPr/>
          </p:nvGrpSpPr>
          <p:grpSpPr>
            <a:xfrm>
              <a:off x="11457774" y="2318660"/>
              <a:ext cx="552240" cy="765720"/>
              <a:chOff x="11457774" y="2318660"/>
              <a:chExt cx="552240" cy="76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5EC36064-3F6E-538E-266D-AE5D0078240A}"/>
                      </a:ext>
                    </a:extLst>
                  </p14:cNvPr>
                  <p14:cNvContentPartPr/>
                  <p14:nvPr/>
                </p14:nvContentPartPr>
                <p14:xfrm>
                  <a:off x="11460654" y="2342780"/>
                  <a:ext cx="415080" cy="281880"/>
                </p14:xfrm>
              </p:contentPart>
            </mc:Choice>
            <mc:Fallback xmlns=""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5EC36064-3F6E-538E-266D-AE5D0078240A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11451654" y="2333780"/>
                    <a:ext cx="432720" cy="29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0DCC1F25-BCDD-BAE3-9D58-A6F2B105845C}"/>
                      </a:ext>
                    </a:extLst>
                  </p14:cNvPr>
                  <p14:cNvContentPartPr/>
                  <p14:nvPr/>
                </p14:nvContentPartPr>
                <p14:xfrm>
                  <a:off x="11511414" y="2318660"/>
                  <a:ext cx="298080" cy="456120"/>
                </p14:xfrm>
              </p:contentPart>
            </mc:Choice>
            <mc:Fallback xmlns=""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0DCC1F25-BCDD-BAE3-9D58-A6F2B105845C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11502414" y="2309660"/>
                    <a:ext cx="315720" cy="47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1CFF31D1-CF17-C4DD-BBD8-6C43D22DBE8B}"/>
                      </a:ext>
                    </a:extLst>
                  </p14:cNvPr>
                  <p14:cNvContentPartPr/>
                  <p14:nvPr/>
                </p14:nvContentPartPr>
                <p14:xfrm>
                  <a:off x="11457774" y="2830940"/>
                  <a:ext cx="144360" cy="230400"/>
                </p14:xfrm>
              </p:contentPart>
            </mc:Choice>
            <mc:Fallback xmlns=""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1CFF31D1-CF17-C4DD-BBD8-6C43D22DBE8B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1449134" y="2821940"/>
                    <a:ext cx="162000" cy="24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7153ACBE-4630-E8A9-4898-7A411B64F318}"/>
                      </a:ext>
                    </a:extLst>
                  </p14:cNvPr>
                  <p14:cNvContentPartPr/>
                  <p14:nvPr/>
                </p14:nvContentPartPr>
                <p14:xfrm>
                  <a:off x="11656854" y="2886380"/>
                  <a:ext cx="24120" cy="32760"/>
                </p14:xfrm>
              </p:contentPart>
            </mc:Choice>
            <mc:Fallback xmlns=""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7153ACBE-4630-E8A9-4898-7A411B64F318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1648214" y="2877380"/>
                    <a:ext cx="41760" cy="5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6C8CC3FD-4107-B1B7-8415-CF7138B99C34}"/>
                      </a:ext>
                    </a:extLst>
                  </p14:cNvPr>
                  <p14:cNvContentPartPr/>
                  <p14:nvPr/>
                </p14:nvContentPartPr>
                <p14:xfrm>
                  <a:off x="11735694" y="2805380"/>
                  <a:ext cx="46440" cy="279000"/>
                </p14:xfrm>
              </p:contentPart>
            </mc:Choice>
            <mc:Fallback xmlns=""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6C8CC3FD-4107-B1B7-8415-CF7138B99C34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11726694" y="2796380"/>
                    <a:ext cx="64080" cy="29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7A7BFB3E-92BE-93F3-7469-AD04C474733D}"/>
                      </a:ext>
                    </a:extLst>
                  </p14:cNvPr>
                  <p14:cNvContentPartPr/>
                  <p14:nvPr/>
                </p14:nvContentPartPr>
                <p14:xfrm>
                  <a:off x="11818854" y="2827700"/>
                  <a:ext cx="131040" cy="212760"/>
                </p14:xfrm>
              </p:contentPart>
            </mc:Choice>
            <mc:Fallback xmlns=""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7A7BFB3E-92BE-93F3-7469-AD04C474733D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1810214" y="2818700"/>
                    <a:ext cx="148680" cy="23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F7A2E803-B0C4-8237-E060-4BD7633C9202}"/>
                      </a:ext>
                    </a:extLst>
                  </p14:cNvPr>
                  <p14:cNvContentPartPr/>
                  <p14:nvPr/>
                </p14:nvContentPartPr>
                <p14:xfrm>
                  <a:off x="11836854" y="2729780"/>
                  <a:ext cx="173160" cy="112680"/>
                </p14:xfrm>
              </p:contentPart>
            </mc:Choice>
            <mc:Fallback xmlns=""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F7A2E803-B0C4-8237-E060-4BD7633C9202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1827854" y="2721140"/>
                    <a:ext cx="190800" cy="130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20902691-73A9-C22A-6097-61D6CD54573A}"/>
                </a:ext>
              </a:extLst>
            </p:cNvPr>
            <p:cNvGrpSpPr/>
            <p:nvPr/>
          </p:nvGrpSpPr>
          <p:grpSpPr>
            <a:xfrm>
              <a:off x="10904094" y="5118020"/>
              <a:ext cx="738720" cy="685440"/>
              <a:chOff x="10904094" y="5118020"/>
              <a:chExt cx="738720" cy="685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5C68C469-B48A-933A-5D29-C2D3FDA7CD02}"/>
                      </a:ext>
                    </a:extLst>
                  </p14:cNvPr>
                  <p14:cNvContentPartPr/>
                  <p14:nvPr/>
                </p14:nvContentPartPr>
                <p14:xfrm>
                  <a:off x="10904094" y="5211620"/>
                  <a:ext cx="446400" cy="235440"/>
                </p14:xfrm>
              </p:contentPart>
            </mc:Choice>
            <mc:Fallback xmlns=""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5C68C469-B48A-933A-5D29-C2D3FDA7CD02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0895094" y="5202620"/>
                    <a:ext cx="464040" cy="25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28E2FD3D-BBEC-2EF0-6104-090C8F8BDE05}"/>
                      </a:ext>
                    </a:extLst>
                  </p14:cNvPr>
                  <p14:cNvContentPartPr/>
                  <p14:nvPr/>
                </p14:nvContentPartPr>
                <p14:xfrm>
                  <a:off x="10953774" y="5118020"/>
                  <a:ext cx="227160" cy="377280"/>
                </p14:xfrm>
              </p:contentPart>
            </mc:Choice>
            <mc:Fallback xmlns=""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28E2FD3D-BBEC-2EF0-6104-090C8F8BDE05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10944774" y="5109380"/>
                    <a:ext cx="244800" cy="39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0D1B1218-0A89-726A-E269-DE0820718F8B}"/>
                      </a:ext>
                    </a:extLst>
                  </p14:cNvPr>
                  <p14:cNvContentPartPr/>
                  <p14:nvPr/>
                </p14:nvContentPartPr>
                <p14:xfrm>
                  <a:off x="11038734" y="5528060"/>
                  <a:ext cx="147960" cy="271440"/>
                </p14:xfrm>
              </p:contentPart>
            </mc:Choice>
            <mc:Fallback xmlns=""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0D1B1218-0A89-726A-E269-DE0820718F8B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11029734" y="5519420"/>
                    <a:ext cx="165600" cy="28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47F6129C-9F80-2580-A6D3-FB5752CBDFEB}"/>
                      </a:ext>
                    </a:extLst>
                  </p14:cNvPr>
                  <p14:cNvContentPartPr/>
                  <p14:nvPr/>
                </p14:nvContentPartPr>
                <p14:xfrm>
                  <a:off x="11272014" y="5659100"/>
                  <a:ext cx="26280" cy="27720"/>
                </p14:xfrm>
              </p:contentPart>
            </mc:Choice>
            <mc:Fallback xmlns=""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47F6129C-9F80-2580-A6D3-FB5752CBDFEB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11263374" y="5650100"/>
                    <a:ext cx="4392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C9469F43-9D1D-A32D-93D9-B605377D5462}"/>
                      </a:ext>
                    </a:extLst>
                  </p14:cNvPr>
                  <p14:cNvContentPartPr/>
                  <p14:nvPr/>
                </p14:nvContentPartPr>
                <p14:xfrm>
                  <a:off x="11327814" y="5528060"/>
                  <a:ext cx="209520" cy="241200"/>
                </p14:xfrm>
              </p:contentPart>
            </mc:Choice>
            <mc:Fallback xmlns=""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C9469F43-9D1D-A32D-93D9-B605377D5462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11319174" y="5519060"/>
                    <a:ext cx="227160" cy="25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DF9DB2BA-E081-C053-90F9-70381BC1CA03}"/>
                      </a:ext>
                    </a:extLst>
                  </p14:cNvPr>
                  <p14:cNvContentPartPr/>
                  <p14:nvPr/>
                </p14:nvContentPartPr>
                <p14:xfrm>
                  <a:off x="11490894" y="5507900"/>
                  <a:ext cx="151920" cy="295560"/>
                </p14:xfrm>
              </p:contentPart>
            </mc:Choice>
            <mc:Fallback xmlns=""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DF9DB2BA-E081-C053-90F9-70381BC1CA03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11482254" y="5498900"/>
                    <a:ext cx="169560" cy="313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EE4616E-4B70-DF6E-C4E6-591B19683359}"/>
              </a:ext>
            </a:extLst>
          </p:cNvPr>
          <p:cNvSpPr txBox="1"/>
          <p:nvPr/>
        </p:nvSpPr>
        <p:spPr>
          <a:xfrm>
            <a:off x="9326691" y="5924569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1000 output</a:t>
            </a: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categories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ECE3-F2C9-F6EA-42C7-CF5B75DA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E03C-B43A-ECA1-D9D9-6DA60EF9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7411"/>
          </a:xfrm>
        </p:spPr>
        <p:txBody>
          <a:bodyPr>
            <a:normAutofit fontScale="90000"/>
          </a:bodyPr>
          <a:lstStyle/>
          <a:p>
            <a:r>
              <a:rPr lang="en-US" dirty="0"/>
              <a:t>Emergent AI example 2:</a:t>
            </a:r>
            <a:br>
              <a:rPr lang="en-US" dirty="0"/>
            </a:br>
            <a:r>
              <a:rPr lang="en-US" dirty="0"/>
              <a:t>AlphaGo Zero (deep net + reinforcement learning) uses strategies that are creative and insightful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0345C-52EA-7C3B-6F4C-00AE16E0ABFC}"/>
              </a:ext>
            </a:extLst>
          </p:cNvPr>
          <p:cNvSpPr txBox="1"/>
          <p:nvPr/>
        </p:nvSpPr>
        <p:spPr>
          <a:xfrm>
            <a:off x="579920" y="5610693"/>
            <a:ext cx="4941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Input to algorithm: </a:t>
            </a:r>
            <a:r>
              <a:rPr lang="en-US" b="1" dirty="0">
                <a:solidFill>
                  <a:srgbClr val="002060"/>
                </a:solidFill>
              </a:rPr>
              <a:t>only</a:t>
            </a:r>
            <a:r>
              <a:rPr lang="en-US" dirty="0">
                <a:solidFill>
                  <a:srgbClr val="002060"/>
                </a:solidFill>
              </a:rPr>
              <a:t> the game rules i.e., what are the legal moves and what is the score at the end of the game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B9A0B-7856-A734-7C2A-DF251C9A429D}"/>
              </a:ext>
            </a:extLst>
          </p:cNvPr>
          <p:cNvSpPr txBox="1"/>
          <p:nvPr/>
        </p:nvSpPr>
        <p:spPr>
          <a:xfrm>
            <a:off x="6344133" y="5609856"/>
            <a:ext cx="4542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Train by </a:t>
            </a:r>
            <a:r>
              <a:rPr lang="en-US" b="1" dirty="0">
                <a:solidFill>
                  <a:srgbClr val="002060"/>
                </a:solidFill>
              </a:rPr>
              <a:t>reinforcement learning</a:t>
            </a:r>
            <a:r>
              <a:rPr lang="en-US" dirty="0">
                <a:solidFill>
                  <a:srgbClr val="002060"/>
                </a:solidFill>
              </a:rPr>
              <a:t>: plays millions of games against itself, adjusting parameters to favor winning strategies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711E814-B98B-6B06-F74B-B8E2FFCF7A4A}"/>
              </a:ext>
            </a:extLst>
          </p:cNvPr>
          <p:cNvGrpSpPr/>
          <p:nvPr/>
        </p:nvGrpSpPr>
        <p:grpSpPr>
          <a:xfrm>
            <a:off x="687470" y="2586773"/>
            <a:ext cx="10689532" cy="2401150"/>
            <a:chOff x="726382" y="2586773"/>
            <a:chExt cx="10689532" cy="24011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407D5E-4A6F-6A63-F9E3-2E43841D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382" y="2828383"/>
              <a:ext cx="2148007" cy="215954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2780BBB-EA08-D19C-D0FD-56F7FE6A6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6374" y="2760556"/>
              <a:ext cx="2159540" cy="2159540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8A388B4-FB08-7621-68E0-71A529E28BB4}"/>
                </a:ext>
              </a:extLst>
            </p:cNvPr>
            <p:cNvGrpSpPr/>
            <p:nvPr/>
          </p:nvGrpSpPr>
          <p:grpSpPr>
            <a:xfrm>
              <a:off x="2155070" y="2586773"/>
              <a:ext cx="7286884" cy="2344320"/>
              <a:chOff x="2155070" y="2246300"/>
              <a:chExt cx="7286884" cy="2344320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96D2F4F-3C05-8E8F-E226-541849CD8505}"/>
                  </a:ext>
                </a:extLst>
              </p:cNvPr>
              <p:cNvGrpSpPr/>
              <p:nvPr/>
            </p:nvGrpSpPr>
            <p:grpSpPr>
              <a:xfrm>
                <a:off x="5447083" y="2286540"/>
                <a:ext cx="1725120" cy="2284920"/>
                <a:chOff x="5447083" y="2286540"/>
                <a:chExt cx="1725120" cy="2284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34" name="Ink 33">
                      <a:extLst>
                        <a:ext uri="{FF2B5EF4-FFF2-40B4-BE49-F238E27FC236}">
                          <a16:creationId xmlns:a16="http://schemas.microsoft.com/office/drawing/2014/main" id="{D9AA6514-370D-B096-0E3E-CC6F0775E1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16923" y="3036780"/>
                    <a:ext cx="87120" cy="147528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D9AA6514-370D-B096-0E3E-CC6F0775E16C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498923" y="3018780"/>
                      <a:ext cx="122760" cy="1510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47D1D143-EAA2-0E46-623C-BBCBC488CF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47083" y="3044700"/>
                    <a:ext cx="337680" cy="8244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47D1D143-EAA2-0E46-623C-BBCBC488CF00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429083" y="3026700"/>
                      <a:ext cx="373320" cy="118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078B6905-AB3C-A71D-287A-AD4A0ED1CF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84603" y="4492620"/>
                    <a:ext cx="246240" cy="6300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078B6905-AB3C-A71D-287A-AD4A0ED1CFDB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5566963" y="4474980"/>
                      <a:ext cx="281880" cy="98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37" name="Ink 36">
                      <a:extLst>
                        <a:ext uri="{FF2B5EF4-FFF2-40B4-BE49-F238E27FC236}">
                          <a16:creationId xmlns:a16="http://schemas.microsoft.com/office/drawing/2014/main" id="{FA9A2ADF-2035-C61B-BE1D-6CC4C0860A5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4523" y="2354940"/>
                    <a:ext cx="863640" cy="711720"/>
                  </p14:xfrm>
                </p:contentPart>
              </mc:Choice>
              <mc:Fallback xmlns="">
                <p:pic>
                  <p:nvPicPr>
                    <p:cNvPr id="37" name="Ink 36">
                      <a:extLst>
                        <a:ext uri="{FF2B5EF4-FFF2-40B4-BE49-F238E27FC236}">
                          <a16:creationId xmlns:a16="http://schemas.microsoft.com/office/drawing/2014/main" id="{FA9A2ADF-2035-C61B-BE1D-6CC4C0860A53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736883" y="2337300"/>
                      <a:ext cx="899280" cy="74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CCAC2C5F-B689-3D29-FFEC-8D955443B3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61843" y="2286540"/>
                    <a:ext cx="950400" cy="790200"/>
                  </p14:xfrm>
                </p:contentPart>
              </mc:Choice>
              <mc:Fallback xmlns=""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CCAC2C5F-B689-3D29-FFEC-8D955443B381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5444203" y="2268540"/>
                      <a:ext cx="986040" cy="825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9FD6C9DB-6F0B-C11D-9DD1-A3602CD09A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08923" y="2321100"/>
                    <a:ext cx="330480" cy="97200"/>
                  </p14:xfrm>
                </p:contentPart>
              </mc:Choice>
              <mc:Fallback xmlns=""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9FD6C9DB-6F0B-C11D-9DD1-A3602CD09A1A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6291283" y="2303460"/>
                      <a:ext cx="366120" cy="132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40" name="Ink 39">
                      <a:extLst>
                        <a:ext uri="{FF2B5EF4-FFF2-40B4-BE49-F238E27FC236}">
                          <a16:creationId xmlns:a16="http://schemas.microsoft.com/office/drawing/2014/main" id="{B8B8722E-4C9D-CEA8-BD08-753CC12F22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5683" y="2349180"/>
                    <a:ext cx="63000" cy="175644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B8B8722E-4C9D-CEA8-BD08-753CC12F2261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6557683" y="2331540"/>
                      <a:ext cx="98640" cy="1792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41" name="Ink 40">
                      <a:extLst>
                        <a:ext uri="{FF2B5EF4-FFF2-40B4-BE49-F238E27FC236}">
                          <a16:creationId xmlns:a16="http://schemas.microsoft.com/office/drawing/2014/main" id="{A16D36A0-4334-DD41-75FC-7A3006493F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77923" y="3035700"/>
                    <a:ext cx="108720" cy="144612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A16D36A0-4334-DD41-75FC-7A3006493F7F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5759923" y="3018060"/>
                      <a:ext cx="144360" cy="148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42" name="Ink 41">
                      <a:extLst>
                        <a:ext uri="{FF2B5EF4-FFF2-40B4-BE49-F238E27FC236}">
                          <a16:creationId xmlns:a16="http://schemas.microsoft.com/office/drawing/2014/main" id="{CBD1E913-08F5-62CF-3017-E1CB95FC46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79723" y="4042620"/>
                    <a:ext cx="897480" cy="528840"/>
                  </p14:xfrm>
                </p:contentPart>
              </mc:Choice>
              <mc:Fallback xmlns="">
                <p:pic>
                  <p:nvPicPr>
                    <p:cNvPr id="42" name="Ink 41">
                      <a:extLst>
                        <a:ext uri="{FF2B5EF4-FFF2-40B4-BE49-F238E27FC236}">
                          <a16:creationId xmlns:a16="http://schemas.microsoft.com/office/drawing/2014/main" id="{CBD1E913-08F5-62CF-3017-E1CB95FC468A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5761723" y="4024620"/>
                      <a:ext cx="933120" cy="56448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1AF9C8F5-C802-8F06-07BE-90A888B0FC2D}"/>
                    </a:ext>
                  </a:extLst>
                </p:cNvPr>
                <p:cNvGrpSpPr/>
                <p:nvPr/>
              </p:nvGrpSpPr>
              <p:grpSpPr>
                <a:xfrm>
                  <a:off x="6215683" y="3278340"/>
                  <a:ext cx="956520" cy="312120"/>
                  <a:chOff x="6215683" y="3278340"/>
                  <a:chExt cx="956520" cy="3121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">
                    <p14:nvContentPartPr>
                      <p14:cNvPr id="43" name="Ink 42">
                        <a:extLst>
                          <a:ext uri="{FF2B5EF4-FFF2-40B4-BE49-F238E27FC236}">
                            <a16:creationId xmlns:a16="http://schemas.microsoft.com/office/drawing/2014/main" id="{1792C55D-8B12-C639-CD81-E35A65D8DE7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15683" y="3338460"/>
                      <a:ext cx="857880" cy="174600"/>
                    </p14:xfrm>
                  </p:contentPart>
                </mc:Choice>
                <mc:Fallback xmlns="">
                  <p:pic>
                    <p:nvPicPr>
                      <p:cNvPr id="43" name="Ink 42">
                        <a:extLst>
                          <a:ext uri="{FF2B5EF4-FFF2-40B4-BE49-F238E27FC236}">
                            <a16:creationId xmlns:a16="http://schemas.microsoft.com/office/drawing/2014/main" id="{1792C55D-8B12-C639-CD81-E35A65D8D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97683" y="3320820"/>
                        <a:ext cx="893520" cy="210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">
                    <p14:nvContentPartPr>
                      <p14:cNvPr id="44" name="Ink 43">
                        <a:extLst>
                          <a:ext uri="{FF2B5EF4-FFF2-40B4-BE49-F238E27FC236}">
                            <a16:creationId xmlns:a16="http://schemas.microsoft.com/office/drawing/2014/main" id="{8BD494A4-4119-8D83-26BE-BC0579E07E9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51443" y="3278340"/>
                      <a:ext cx="320760" cy="312120"/>
                    </p14:xfrm>
                  </p:contentPart>
                </mc:Choice>
                <mc:Fallback xmlns="">
                  <p:pic>
                    <p:nvPicPr>
                      <p:cNvPr id="44" name="Ink 43">
                        <a:extLst>
                          <a:ext uri="{FF2B5EF4-FFF2-40B4-BE49-F238E27FC236}">
                            <a16:creationId xmlns:a16="http://schemas.microsoft.com/office/drawing/2014/main" id="{8BD494A4-4119-8D83-26BE-BC0579E07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833443" y="3260340"/>
                        <a:ext cx="356400" cy="347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5500254-8D05-BE9E-6F71-D00C515A4EEC}"/>
                  </a:ext>
                </a:extLst>
              </p:cNvPr>
              <p:cNvGrpSpPr/>
              <p:nvPr/>
            </p:nvGrpSpPr>
            <p:grpSpPr>
              <a:xfrm>
                <a:off x="2155070" y="2305700"/>
                <a:ext cx="3336784" cy="2284920"/>
                <a:chOff x="2155070" y="2305700"/>
                <a:chExt cx="3336784" cy="2284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C073690B-51E6-ABEC-5ABE-BA2E08600E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93614" y="3055940"/>
                    <a:ext cx="87120" cy="147528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C073690B-51E6-ABEC-5ABE-BA2E08600EF9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3175614" y="3037940"/>
                      <a:ext cx="122760" cy="1510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972E96F3-D2D1-048B-A1B9-60127DE5D9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23774" y="3063860"/>
                    <a:ext cx="337680" cy="8244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972E96F3-D2D1-048B-A1B9-60127DE5D91F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105774" y="3045860"/>
                      <a:ext cx="373320" cy="118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17" name="Ink 16">
                      <a:extLst>
                        <a:ext uri="{FF2B5EF4-FFF2-40B4-BE49-F238E27FC236}">
                          <a16:creationId xmlns:a16="http://schemas.microsoft.com/office/drawing/2014/main" id="{3FA99B53-9A18-FCAC-A82A-68F379900D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61294" y="4511780"/>
                    <a:ext cx="246240" cy="6300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3FA99B53-9A18-FCAC-A82A-68F379900DBE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3243654" y="4494140"/>
                      <a:ext cx="281880" cy="98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18" name="Ink 17">
                      <a:extLst>
                        <a:ext uri="{FF2B5EF4-FFF2-40B4-BE49-F238E27FC236}">
                          <a16:creationId xmlns:a16="http://schemas.microsoft.com/office/drawing/2014/main" id="{591B1958-0D15-9852-1AA9-5F7FBBC3A8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31214" y="2374100"/>
                    <a:ext cx="863640" cy="71172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591B1958-0D15-9852-1AA9-5F7FBBC3A856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3413574" y="2356460"/>
                      <a:ext cx="899280" cy="74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3A5040FA-0CA8-E5D3-7C17-A32DAE08DB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38534" y="2305700"/>
                    <a:ext cx="950400" cy="79020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3A5040FA-0CA8-E5D3-7C17-A32DAE08DB2C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3120894" y="2287700"/>
                      <a:ext cx="986040" cy="825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6355CA18-F78C-CE9D-DD0C-C3773BDDFE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85614" y="2340260"/>
                    <a:ext cx="330480" cy="9720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6355CA18-F78C-CE9D-DD0C-C3773BDDFE3F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3967974" y="2322620"/>
                      <a:ext cx="366120" cy="132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21" name="Ink 20">
                      <a:extLst>
                        <a:ext uri="{FF2B5EF4-FFF2-40B4-BE49-F238E27FC236}">
                          <a16:creationId xmlns:a16="http://schemas.microsoft.com/office/drawing/2014/main" id="{9A5864DE-E2FF-DC7F-EEC7-A9819A1CD26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52374" y="2368340"/>
                    <a:ext cx="63000" cy="175644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9A5864DE-E2FF-DC7F-EEC7-A9819A1CD269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4234374" y="2350700"/>
                      <a:ext cx="98640" cy="1792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8E576789-61DA-D988-23A9-672BD7EC4A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54614" y="3054860"/>
                    <a:ext cx="108720" cy="144612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8E576789-61DA-D988-23A9-672BD7EC4A91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3436614" y="3037220"/>
                      <a:ext cx="144360" cy="148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07BFC697-BFC2-3AAD-FC9F-3E31255F2E1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56414" y="4061780"/>
                    <a:ext cx="897480" cy="52884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07BFC697-BFC2-3AAD-FC9F-3E31255F2E16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3438414" y="4043780"/>
                      <a:ext cx="933120" cy="5644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7854B87D-5D8C-0CD0-AC54-9410D1079A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92374" y="3357620"/>
                    <a:ext cx="857880" cy="17460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7854B87D-5D8C-0CD0-AC54-9410D1079AD2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3874374" y="3339980"/>
                      <a:ext cx="893520" cy="210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6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5C42597C-1306-1C25-B7C7-8F3EF4D27F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28134" y="3297500"/>
                    <a:ext cx="320760" cy="31212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5C42597C-1306-1C25-B7C7-8F3EF4D27FEA}"/>
                        </a:ext>
                      </a:extLst>
                    </p:cNvPr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4510134" y="3279500"/>
                      <a:ext cx="356400" cy="347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30" name="Ink 29">
                      <a:extLst>
                        <a:ext uri="{FF2B5EF4-FFF2-40B4-BE49-F238E27FC236}">
                          <a16:creationId xmlns:a16="http://schemas.microsoft.com/office/drawing/2014/main" id="{92C75F85-41F5-7AB3-9E64-E56C1FAE81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5070" y="3556340"/>
                    <a:ext cx="864000" cy="19908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92C75F85-41F5-7AB3-9E64-E56C1FAE816A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2137070" y="3538340"/>
                      <a:ext cx="899640" cy="234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31" name="Ink 30">
                      <a:extLst>
                        <a:ext uri="{FF2B5EF4-FFF2-40B4-BE49-F238E27FC236}">
                          <a16:creationId xmlns:a16="http://schemas.microsoft.com/office/drawing/2014/main" id="{29F0AACB-08F6-A301-F8EE-FC8BD9183BD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63830" y="3507380"/>
                    <a:ext cx="353880" cy="31968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29F0AACB-08F6-A301-F8EE-FC8BD9183BDA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2745830" y="3489740"/>
                      <a:ext cx="389520" cy="355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53" name="Ink 52">
                      <a:extLst>
                        <a:ext uri="{FF2B5EF4-FFF2-40B4-BE49-F238E27FC236}">
                          <a16:creationId xmlns:a16="http://schemas.microsoft.com/office/drawing/2014/main" id="{4894B65A-FFE9-720D-B8B3-73B6D95B29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07654" y="3400100"/>
                    <a:ext cx="40680" cy="6120"/>
                  </p14:xfrm>
                </p:contentPart>
              </mc:Choice>
              <mc:Fallback xmlns="">
                <p:pic>
                  <p:nvPicPr>
                    <p:cNvPr id="53" name="Ink 52">
                      <a:extLst>
                        <a:ext uri="{FF2B5EF4-FFF2-40B4-BE49-F238E27FC236}">
                          <a16:creationId xmlns:a16="http://schemas.microsoft.com/office/drawing/2014/main" id="{4894B65A-FFE9-720D-B8B3-73B6D95B297C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4990014" y="3382100"/>
                      <a:ext cx="76320" cy="4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4" name="Ink 53">
                      <a:extLst>
                        <a:ext uri="{FF2B5EF4-FFF2-40B4-BE49-F238E27FC236}">
                          <a16:creationId xmlns:a16="http://schemas.microsoft.com/office/drawing/2014/main" id="{97F6E630-D26D-662E-9E5B-9BFACEDF39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08814" y="3411620"/>
                    <a:ext cx="63000" cy="7920"/>
                  </p14:xfrm>
                </p:contentPart>
              </mc:Choice>
              <mc:Fallback xmlns="">
                <p:pic>
                  <p:nvPicPr>
                    <p:cNvPr id="54" name="Ink 53">
                      <a:extLst>
                        <a:ext uri="{FF2B5EF4-FFF2-40B4-BE49-F238E27FC236}">
                          <a16:creationId xmlns:a16="http://schemas.microsoft.com/office/drawing/2014/main" id="{97F6E630-D26D-662E-9E5B-9BFACEDF39FA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5091174" y="3393620"/>
                      <a:ext cx="98640" cy="43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5" name="Ink 54">
                      <a:extLst>
                        <a:ext uri="{FF2B5EF4-FFF2-40B4-BE49-F238E27FC236}">
                          <a16:creationId xmlns:a16="http://schemas.microsoft.com/office/drawing/2014/main" id="{493823AF-9C16-3207-9CCB-841A5B7DAF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215374" y="3419900"/>
                    <a:ext cx="186120" cy="13680"/>
                  </p14:xfrm>
                </p:contentPart>
              </mc:Choice>
              <mc:Fallback xmlns="">
                <p:pic>
                  <p:nvPicPr>
                    <p:cNvPr id="55" name="Ink 54">
                      <a:extLst>
                        <a:ext uri="{FF2B5EF4-FFF2-40B4-BE49-F238E27FC236}">
                          <a16:creationId xmlns:a16="http://schemas.microsoft.com/office/drawing/2014/main" id="{493823AF-9C16-3207-9CCB-841A5B7DAF09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5197734" y="3401900"/>
                      <a:ext cx="221760" cy="49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71CAA979-D120-1991-DEDD-1E0E5CB807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47214" y="3422420"/>
                    <a:ext cx="44640" cy="792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71CAA979-D120-1991-DEDD-1E0E5CB807E8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5429214" y="3404420"/>
                      <a:ext cx="80280" cy="4356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2C5B930-909A-828B-3545-A8442C861CCC}"/>
                  </a:ext>
                </a:extLst>
              </p:cNvPr>
              <p:cNvGrpSpPr/>
              <p:nvPr/>
            </p:nvGrpSpPr>
            <p:grpSpPr>
              <a:xfrm>
                <a:off x="7246854" y="2246300"/>
                <a:ext cx="2195100" cy="2284920"/>
                <a:chOff x="7246854" y="2246300"/>
                <a:chExt cx="2195100" cy="2284920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39B5F8C4-CD91-FE48-3FAE-7228C113AAB2}"/>
                    </a:ext>
                  </a:extLst>
                </p:cNvPr>
                <p:cNvGrpSpPr/>
                <p:nvPr/>
              </p:nvGrpSpPr>
              <p:grpSpPr>
                <a:xfrm>
                  <a:off x="7246854" y="3249260"/>
                  <a:ext cx="511200" cy="55080"/>
                  <a:chOff x="7246854" y="3249260"/>
                  <a:chExt cx="511200" cy="550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9">
                    <p14:nvContentPartPr>
                      <p14:cNvPr id="58" name="Ink 57">
                        <a:extLst>
                          <a:ext uri="{FF2B5EF4-FFF2-40B4-BE49-F238E27FC236}">
                            <a16:creationId xmlns:a16="http://schemas.microsoft.com/office/drawing/2014/main" id="{5462B77E-3614-7803-E161-1D93F279DF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46854" y="3295700"/>
                      <a:ext cx="46440" cy="8640"/>
                    </p14:xfrm>
                  </p:contentPart>
                </mc:Choice>
                <mc:Fallback xmlns="">
                  <p:pic>
                    <p:nvPicPr>
                      <p:cNvPr id="58" name="Ink 57">
                        <a:extLst>
                          <a:ext uri="{FF2B5EF4-FFF2-40B4-BE49-F238E27FC236}">
                            <a16:creationId xmlns:a16="http://schemas.microsoft.com/office/drawing/2014/main" id="{5462B77E-3614-7803-E161-1D93F279D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228854" y="3278060"/>
                        <a:ext cx="82080" cy="44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1">
                    <p14:nvContentPartPr>
                      <p14:cNvPr id="59" name="Ink 58">
                        <a:extLst>
                          <a:ext uri="{FF2B5EF4-FFF2-40B4-BE49-F238E27FC236}">
                            <a16:creationId xmlns:a16="http://schemas.microsoft.com/office/drawing/2014/main" id="{E9F64A0C-59B0-3A45-0799-C4830F370D7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62414" y="3272660"/>
                      <a:ext cx="55440" cy="4320"/>
                    </p14:xfrm>
                  </p:contentPart>
                </mc:Choice>
                <mc:Fallback xmlns="">
                  <p:pic>
                    <p:nvPicPr>
                      <p:cNvPr id="59" name="Ink 58">
                        <a:extLst>
                          <a:ext uri="{FF2B5EF4-FFF2-40B4-BE49-F238E27FC236}">
                            <a16:creationId xmlns:a16="http://schemas.microsoft.com/office/drawing/2014/main" id="{E9F64A0C-59B0-3A45-0799-C4830F370D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7344774" y="3254660"/>
                        <a:ext cx="91080" cy="39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3">
                    <p14:nvContentPartPr>
                      <p14:cNvPr id="60" name="Ink 59">
                        <a:extLst>
                          <a:ext uri="{FF2B5EF4-FFF2-40B4-BE49-F238E27FC236}">
                            <a16:creationId xmlns:a16="http://schemas.microsoft.com/office/drawing/2014/main" id="{FD9BCA89-9A1A-8BC6-0C9A-6925C2FE07A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78334" y="3249260"/>
                      <a:ext cx="204480" cy="45720"/>
                    </p14:xfrm>
                  </p:contentPart>
                </mc:Choice>
                <mc:Fallback xmlns="">
                  <p:pic>
                    <p:nvPicPr>
                      <p:cNvPr id="60" name="Ink 59">
                        <a:extLst>
                          <a:ext uri="{FF2B5EF4-FFF2-40B4-BE49-F238E27FC236}">
                            <a16:creationId xmlns:a16="http://schemas.microsoft.com/office/drawing/2014/main" id="{FD9BCA89-9A1A-8BC6-0C9A-6925C2FE07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460334" y="3231620"/>
                        <a:ext cx="240120" cy="81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5">
                    <p14:nvContentPartPr>
                      <p14:cNvPr id="61" name="Ink 60">
                        <a:extLst>
                          <a:ext uri="{FF2B5EF4-FFF2-40B4-BE49-F238E27FC236}">
                            <a16:creationId xmlns:a16="http://schemas.microsoft.com/office/drawing/2014/main" id="{A3FDD948-6E0C-89A1-DD81-415E41C1DA1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717374" y="3288140"/>
                      <a:ext cx="40680" cy="11160"/>
                    </p14:xfrm>
                  </p:contentPart>
                </mc:Choice>
                <mc:Fallback xmlns="">
                  <p:pic>
                    <p:nvPicPr>
                      <p:cNvPr id="61" name="Ink 60">
                        <a:extLst>
                          <a:ext uri="{FF2B5EF4-FFF2-40B4-BE49-F238E27FC236}">
                            <a16:creationId xmlns:a16="http://schemas.microsoft.com/office/drawing/2014/main" id="{A3FDD948-6E0C-89A1-DD81-415E41C1D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7699374" y="3270500"/>
                        <a:ext cx="76320" cy="46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C8E9B0A9-90DD-41C9-C597-E79E406759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62454" y="2996540"/>
                    <a:ext cx="87120" cy="147528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C8E9B0A9-90DD-41C9-C597-E79E40675945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7844454" y="2978540"/>
                      <a:ext cx="122760" cy="1510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FAA7998-FDB8-E077-A986-FFBF451121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92614" y="3004460"/>
                    <a:ext cx="337680" cy="8244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FAA7998-FDB8-E077-A986-FFBF4511213C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7774614" y="2986460"/>
                      <a:ext cx="373320" cy="118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910512A6-494A-3CAC-B2D6-0ED6670046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30134" y="4452380"/>
                    <a:ext cx="246240" cy="6300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910512A6-494A-3CAC-B2D6-0ED6670046BC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7912494" y="4434740"/>
                      <a:ext cx="281880" cy="986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DBA06CA-64BC-F1A6-8615-8EF56CBE7A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0054" y="2314700"/>
                    <a:ext cx="863640" cy="71172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DBA06CA-64BC-F1A6-8615-8EF56CBE7A0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8082414" y="2297060"/>
                      <a:ext cx="899280" cy="747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294C6136-60BC-3BAB-55B0-86A6A2400E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07374" y="2246300"/>
                    <a:ext cx="950400" cy="7902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294C6136-60BC-3BAB-55B0-86A6A2400ECC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7789734" y="2228300"/>
                      <a:ext cx="986040" cy="825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49EA68C3-0B81-410D-F744-6A700B1021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54454" y="2280860"/>
                    <a:ext cx="330480" cy="972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49EA68C3-0B81-410D-F744-6A700B102158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8636814" y="2263220"/>
                      <a:ext cx="366120" cy="132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4FFDCA8-664F-3140-F87C-1707B905CD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921214" y="2308940"/>
                    <a:ext cx="63000" cy="175644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4FFDCA8-664F-3140-F87C-1707B905CD66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8903214" y="2291300"/>
                      <a:ext cx="98640" cy="17920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8BD21804-F777-58CF-7F74-0CC8DDC6D5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23454" y="2995460"/>
                    <a:ext cx="108720" cy="144612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8BD21804-F777-58CF-7F74-0CC8DDC6D56E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8105454" y="2977820"/>
                      <a:ext cx="144360" cy="1481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3FF30A7-E74D-4A5E-5E59-4E95A935B8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25254" y="4002380"/>
                    <a:ext cx="897480" cy="52884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3FF30A7-E74D-4A5E-5E59-4E95A935B8E3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8107254" y="3984380"/>
                      <a:ext cx="933120" cy="56448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45921860-6EC9-2AFC-7F55-CBD32E1E2A47}"/>
                    </a:ext>
                  </a:extLst>
                </p:cNvPr>
                <p:cNvGrpSpPr/>
                <p:nvPr/>
              </p:nvGrpSpPr>
              <p:grpSpPr>
                <a:xfrm>
                  <a:off x="8485434" y="3255560"/>
                  <a:ext cx="956520" cy="312120"/>
                  <a:chOff x="6215683" y="3278340"/>
                  <a:chExt cx="956520" cy="3121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6">
                    <p14:nvContentPartPr>
                      <p14:cNvPr id="79" name="Ink 78">
                        <a:extLst>
                          <a:ext uri="{FF2B5EF4-FFF2-40B4-BE49-F238E27FC236}">
                            <a16:creationId xmlns:a16="http://schemas.microsoft.com/office/drawing/2014/main" id="{3A4F3A93-207B-7DA2-AD0A-7F193998761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15683" y="3338460"/>
                      <a:ext cx="857880" cy="174600"/>
                    </p14:xfrm>
                  </p:contentPart>
                </mc:Choice>
                <mc:Fallback xmlns="">
                  <p:pic>
                    <p:nvPicPr>
                      <p:cNvPr id="79" name="Ink 78">
                        <a:extLst>
                          <a:ext uri="{FF2B5EF4-FFF2-40B4-BE49-F238E27FC236}">
                            <a16:creationId xmlns:a16="http://schemas.microsoft.com/office/drawing/2014/main" id="{3A4F3A93-207B-7DA2-AD0A-7F1939987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197683" y="3320820"/>
                        <a:ext cx="893520" cy="210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7">
                    <p14:nvContentPartPr>
                      <p14:cNvPr id="80" name="Ink 79">
                        <a:extLst>
                          <a:ext uri="{FF2B5EF4-FFF2-40B4-BE49-F238E27FC236}">
                            <a16:creationId xmlns:a16="http://schemas.microsoft.com/office/drawing/2014/main" id="{C9182245-7C59-5B74-9EA4-0E8CB4E28AC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51443" y="3278340"/>
                      <a:ext cx="320760" cy="312120"/>
                    </p14:xfrm>
                  </p:contentPart>
                </mc:Choice>
                <mc:Fallback xmlns="">
                  <p:pic>
                    <p:nvPicPr>
                      <p:cNvPr id="80" name="Ink 79">
                        <a:extLst>
                          <a:ext uri="{FF2B5EF4-FFF2-40B4-BE49-F238E27FC236}">
                            <a16:creationId xmlns:a16="http://schemas.microsoft.com/office/drawing/2014/main" id="{C9182245-7C59-5B74-9EA4-0E8CB4E28A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833443" y="3260340"/>
                        <a:ext cx="356400" cy="347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6805CEBD-CA5F-32E4-327F-DE0148DB3A72}"/>
              </a:ext>
            </a:extLst>
          </p:cNvPr>
          <p:cNvSpPr txBox="1"/>
          <p:nvPr/>
        </p:nvSpPr>
        <p:spPr>
          <a:xfrm>
            <a:off x="1305122" y="240860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input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44ECC7E-F31C-10C5-9C63-7D4EFFB87FE3}"/>
              </a:ext>
            </a:extLst>
          </p:cNvPr>
          <p:cNvSpPr txBox="1"/>
          <p:nvPr/>
        </p:nvSpPr>
        <p:spPr>
          <a:xfrm>
            <a:off x="9931587" y="235873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CD699-12C3-2392-903F-BCB2185491E3}"/>
              </a:ext>
            </a:extLst>
          </p:cNvPr>
          <p:cNvSpPr txBox="1"/>
          <p:nvPr/>
        </p:nvSpPr>
        <p:spPr>
          <a:xfrm>
            <a:off x="3277982" y="4944976"/>
            <a:ext cx="5817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Dozens of layers, 20 million neurons, 50 million connections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E1EC2-124A-4E4C-B937-501C9CA9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89F-4178-4F05-91C5-FFD14FA8EC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1503</Words>
  <Application>Microsoft Office PowerPoint</Application>
  <PresentationFormat>Widescreen</PresentationFormat>
  <Paragraphs>215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Comic Sans MS</vt:lpstr>
      <vt:lpstr>Courier New</vt:lpstr>
      <vt:lpstr>Georgia</vt:lpstr>
      <vt:lpstr>Tahoma</vt:lpstr>
      <vt:lpstr>Office Theme</vt:lpstr>
      <vt:lpstr>Thinking AI</vt:lpstr>
      <vt:lpstr>PowerPoint Presentation</vt:lpstr>
      <vt:lpstr>PowerPoint Presentation</vt:lpstr>
      <vt:lpstr>Conclusions</vt:lpstr>
      <vt:lpstr>Emergent phenomena arise from the interactions of many simple components</vt:lpstr>
      <vt:lpstr>Conclusions</vt:lpstr>
      <vt:lpstr>An artificial neuron is an extremely simple mathematical model inspired by biological neurons</vt:lpstr>
      <vt:lpstr>Emergent AI example 1: Deep neural networks can discover visual features</vt:lpstr>
      <vt:lpstr>Emergent AI example 2: AlphaGo Zero (deep net + reinforcement learning) uses strategies that are creative and insightful</vt:lpstr>
      <vt:lpstr>Emergent AI example 2: AlphaGo Zero (deep net + reinforcement learning) uses strategies that are creative and insightful</vt:lpstr>
      <vt:lpstr>Emergent AI example 3: Transformers can appear to understand connections between concepts</vt:lpstr>
      <vt:lpstr>Emergent AI example 3: Transformers can appear to understand connections between concepts</vt:lpstr>
      <vt:lpstr>In a transformer, some circuits calculate attention scores, which are used to combine and connect concepts</vt:lpstr>
      <vt:lpstr>Emergent AI example 3: Transformers can appear to understand connections between concepts</vt:lpstr>
      <vt:lpstr>Here are some other ways AI programs resemble brain processes, without using emergence:</vt:lpstr>
      <vt:lpstr>Conclusions</vt:lpstr>
      <vt:lpstr>Analogy: compare the “death of vitalism” to the “death of dualism”</vt:lpstr>
      <vt:lpstr>But does AI really “think” / “understand”?</vt:lpstr>
      <vt:lpstr>Maybe computers can eclipse our greatest creative, artistic, and scientific achievements. So what? Let's just build and use AI systems that improve our lives and help us feel happy.</vt:lpstr>
      <vt:lpstr>Conclusions</vt:lpstr>
      <vt:lpstr>Extra slides on brain simulation</vt:lpstr>
      <vt:lpstr>Biological neurons produce a burst of output called a spike train if they receive enough input</vt:lpstr>
      <vt:lpstr>In principle, computers can simulate brains</vt:lpstr>
      <vt:lpstr>In principle, computers can simulate brains</vt:lpstr>
      <vt:lpstr>Extra slides on philosophy of cognition</vt:lpstr>
      <vt:lpstr>Computationalism seems to be the most plausible philosophy of 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MacCormick, John</dc:creator>
  <cp:lastModifiedBy>MacCormick, John</cp:lastModifiedBy>
  <cp:revision>7</cp:revision>
  <dcterms:created xsi:type="dcterms:W3CDTF">2025-05-24T02:16:38Z</dcterms:created>
  <dcterms:modified xsi:type="dcterms:W3CDTF">2025-05-29T06:00:22Z</dcterms:modified>
</cp:coreProperties>
</file>