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84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 </a:t>
            </a:r>
            <a:r>
              <a:rPr lang="en-US" smtClean="0"/>
              <a:t>of mid-semester </a:t>
            </a:r>
            <a:r>
              <a:rPr lang="en-US" dirty="0" smtClean="0"/>
              <a:t>feedback for COMP364 (AI), Fall 2012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770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do you like most about the course so far?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programming assignments </a:t>
            </a:r>
            <a:endParaRPr lang="en-US" dirty="0" smtClean="0"/>
          </a:p>
          <a:p>
            <a:r>
              <a:rPr lang="en-US" dirty="0" smtClean="0"/>
              <a:t>no mandatory </a:t>
            </a:r>
            <a:r>
              <a:rPr lang="en-US" dirty="0"/>
              <a:t>weekly </a:t>
            </a:r>
            <a:r>
              <a:rPr lang="en-US" dirty="0" smtClean="0"/>
              <a:t>homework</a:t>
            </a:r>
          </a:p>
        </p:txBody>
      </p:sp>
    </p:spTree>
    <p:extLst>
      <p:ext uri="{BB962C8B-B14F-4D97-AF65-F5344CB8AC3E}">
        <p14:creationId xmlns:p14="http://schemas.microsoft.com/office/powerpoint/2010/main" val="2640271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do you like least about the course so far?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times </a:t>
            </a:r>
          </a:p>
          <a:p>
            <a:pPr lvl="1"/>
            <a:r>
              <a:rPr lang="en-US" dirty="0" err="1" smtClean="0"/>
              <a:t>tue</a:t>
            </a:r>
            <a:r>
              <a:rPr lang="en-US" dirty="0" smtClean="0"/>
              <a:t>/</a:t>
            </a:r>
            <a:r>
              <a:rPr lang="en-US" dirty="0" err="1" smtClean="0"/>
              <a:t>thu</a:t>
            </a:r>
            <a:r>
              <a:rPr lang="en-US" dirty="0" smtClean="0"/>
              <a:t> bad. 3 days per week better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095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 days a </a:t>
            </a:r>
            <a:r>
              <a:rPr lang="en-US" dirty="0" smtClean="0"/>
              <a:t>week</a:t>
            </a:r>
          </a:p>
          <a:p>
            <a:r>
              <a:rPr lang="en-US" dirty="0" smtClean="0"/>
              <a:t>Add homework</a:t>
            </a:r>
          </a:p>
          <a:p>
            <a:r>
              <a:rPr lang="en-US" dirty="0" smtClean="0"/>
              <a:t>break up some of the programming assignments into stages that have their own deadlines</a:t>
            </a:r>
          </a:p>
          <a:p>
            <a:r>
              <a:rPr lang="en-US" dirty="0" smtClean="0"/>
              <a:t>Make </a:t>
            </a:r>
            <a:r>
              <a:rPr lang="en-US" dirty="0"/>
              <a:t>1 class for each programming </a:t>
            </a:r>
            <a:r>
              <a:rPr lang="en-US" dirty="0" smtClean="0"/>
              <a:t>assignment a </a:t>
            </a:r>
            <a:r>
              <a:rPr lang="en-US" dirty="0"/>
              <a:t>lab so that everyone can start them and ask questions about them.</a:t>
            </a:r>
          </a:p>
        </p:txBody>
      </p:sp>
    </p:spTree>
    <p:extLst>
      <p:ext uri="{BB962C8B-B14F-4D97-AF65-F5344CB8AC3E}">
        <p14:creationId xmlns:p14="http://schemas.microsoft.com/office/powerpoint/2010/main" val="2917275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for this semester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an in-class lab for programming assignment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288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Changes for next time the course is taught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switching to three days per week</a:t>
            </a:r>
          </a:p>
          <a:p>
            <a:r>
              <a:rPr lang="en-US" dirty="0" smtClean="0"/>
              <a:t>Consider a different approach to the ungraded homework (but what?)</a:t>
            </a:r>
          </a:p>
          <a:p>
            <a:r>
              <a:rPr lang="en-US" dirty="0" smtClean="0"/>
              <a:t>Consider breaking up programming assignments with additional deadlines</a:t>
            </a:r>
          </a:p>
          <a:p>
            <a:r>
              <a:rPr lang="en-US" dirty="0" smtClean="0"/>
              <a:t>Consider in-class labs for programming assignments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388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145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Summary of mid-semester feedback for COMP364 (AI), Fall 2012</vt:lpstr>
      <vt:lpstr>What do you like most about the course so far?</vt:lpstr>
      <vt:lpstr>What do you like least about the course so far?</vt:lpstr>
      <vt:lpstr>Suggested changes</vt:lpstr>
      <vt:lpstr>Changes for this semester</vt:lpstr>
      <vt:lpstr>Changes for next time the course is taught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John MacCormick</cp:lastModifiedBy>
  <cp:revision>6</cp:revision>
  <dcterms:created xsi:type="dcterms:W3CDTF">2006-08-16T00:00:00Z</dcterms:created>
  <dcterms:modified xsi:type="dcterms:W3CDTF">2012-10-24T20:16:03Z</dcterms:modified>
</cp:coreProperties>
</file>