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6B1E3-E848-4E28-8D56-13710C595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41508D-6092-4237-ACBF-6185ED7AE3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E93CEA-AD73-45F9-A65B-C05C57AE3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67B6D-ED6D-4ADD-8108-FE454FFE7125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7712A6-F319-408D-AE3B-69C015C4C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164B66-B9AE-4BB3-95BA-4E512D842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8A670-764F-43B1-B214-4676D23F0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74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F8795-0566-4067-B64B-859863454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D16994-B8E2-4B06-8EFD-13DD55FAFE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8A61EF-6B4C-4989-A0BD-069A79889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67B6D-ED6D-4ADD-8108-FE454FFE7125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96FF70-E67E-4E9D-8783-C4A97E21B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F55D98-2B74-4D1A-A8B5-FE7BB7C9F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8A670-764F-43B1-B214-4676D23F0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6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D5D2E9-7F43-4B7B-A3D1-9BF920B181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CD2D4A-A54E-4A7C-843B-DEE7AD86B8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0A84B-DD6F-4DE3-ABD7-F31C68D1E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67B6D-ED6D-4ADD-8108-FE454FFE7125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1A6537-12F8-432B-A896-66B029114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F5919A-5E80-400F-A8BD-01119B7A1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8A670-764F-43B1-B214-4676D23F0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850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2C9BD-F030-4C9F-BA2B-12C67481D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B68F9A-12E8-4C8F-94E1-457F770CF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34F1DE-7EFF-432F-B095-705CF135B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67B6D-ED6D-4ADD-8108-FE454FFE7125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BD19F1-FFA6-43D0-AB88-887D4ACFF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8E4E25-C12A-4CA1-B88A-7DAA67BF6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8A670-764F-43B1-B214-4676D23F0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132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08666-038C-433F-BBC9-A79616785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388A09-C19C-47AD-96DE-48B5548BE9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0105E8-AED5-42D0-8CDA-8C54A367C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67B6D-ED6D-4ADD-8108-FE454FFE7125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620EF-DB0A-4D09-BD4F-6FBBB29A0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7EF418-E13B-4A6D-AFF3-7AC91CD03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8A670-764F-43B1-B214-4676D23F0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585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DEC32-7632-4051-8B93-6112915C9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9B4FD-8DC7-4367-BB22-398E4325DF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C6C018-FBFB-45DE-AE0C-3052115721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5A8F4B-E214-4449-B69D-0E622F4F1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67B6D-ED6D-4ADD-8108-FE454FFE7125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5201F9-6172-489D-9E58-703F89A15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02D23C-D713-4CDC-8F67-2B86DDEF6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8A670-764F-43B1-B214-4676D23F0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548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366AB-D78F-46E5-95D2-C02622B0E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EB9FDC-8169-4324-A8C0-73D8B69C9F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D2DB62-2BF4-4BD7-8662-732F5DFFD1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81C6B2-740B-4BFA-8073-EC937F7519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9A9042-8510-42BB-845F-CDED514606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8F110C-5179-414E-A3F9-E4E26D2DA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67B6D-ED6D-4ADD-8108-FE454FFE7125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5B22AF-4F63-47B1-BE98-24ED6D87B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12D62B-3D5E-4568-A364-61499FDDA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8A670-764F-43B1-B214-4676D23F0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453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B7E2E-649A-4AC1-8091-E96578108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FCA279-0870-4CA0-9645-F01F39CD7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67B6D-ED6D-4ADD-8108-FE454FFE7125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F4F1FB-12BB-48F6-A4B1-548AF6F4E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27273-F5F5-4BF6-A69A-EA76F47B2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8A670-764F-43B1-B214-4676D23F0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032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A39008-7D74-49C6-AA0A-DC1774F5B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67B6D-ED6D-4ADD-8108-FE454FFE7125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58488B-6927-4D23-B4FA-932360665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8333F9-08FF-4B23-938E-11125CF08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8A670-764F-43B1-B214-4676D23F0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155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C9D2D-DE27-47ED-B888-E0529F466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039D7-06A5-4370-81E3-57B4F29A6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088503-9A82-4A64-912A-F4BED074C6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E600CD-272E-49A2-913D-300D22C18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67B6D-ED6D-4ADD-8108-FE454FFE7125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02CA77-D65A-4CA9-9C05-CB89317D0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DAE11D-44F9-4EEA-A907-4181BC418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8A670-764F-43B1-B214-4676D23F0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564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C042-6E78-4A4C-8B5C-FAE8714AD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78A67E-AE07-41CD-B48D-5DF61EE04B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1D44CE-79A7-49CB-9D58-57894115A5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66002A-414A-4D99-A7E4-D202F0777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67B6D-ED6D-4ADD-8108-FE454FFE7125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FE6BF5-C56B-450E-8B5E-F9F975B43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3EE684-BB82-413A-94E6-BAEB5E2DC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8A670-764F-43B1-B214-4676D23F0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233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1CBC3A-FE2D-4E97-8FF2-498FED508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CD8020-249A-446D-B011-ED50AA3398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69A344-CB66-428E-B4EF-FF8DFE9005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67B6D-ED6D-4ADD-8108-FE454FFE7125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B6974-5176-4211-9DFE-D74C688A1E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5BAC5F-7E4C-4718-B1D2-724B5B99C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8A670-764F-43B1-B214-4676D23F0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923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70107-4ABE-4E03-96BD-8C291F38AD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6128"/>
            <a:ext cx="10515600" cy="5750835"/>
          </a:xfrm>
        </p:spPr>
        <p:txBody>
          <a:bodyPr/>
          <a:lstStyle/>
          <a:p>
            <a:r>
              <a:rPr lang="en-US" dirty="0"/>
              <a:t>change the </a:t>
            </a:r>
            <a:r>
              <a:rPr lang="en-US" dirty="0" err="1"/>
              <a:t>ArrayListDemo</a:t>
            </a:r>
            <a:r>
              <a:rPr lang="en-US" dirty="0"/>
              <a:t> code so that there are now two copies of the third item in the ArrayList, at the third and fourth slots. </a:t>
            </a:r>
          </a:p>
          <a:p>
            <a:pPr lvl="1"/>
            <a:r>
              <a:rPr lang="en-US" dirty="0"/>
              <a:t>Set a breakpoint and run the debugger so you can inspect the contents of the ArrayList and verify that 4 items are present.</a:t>
            </a:r>
          </a:p>
          <a:p>
            <a:pPr lvl="1"/>
            <a:endParaRPr lang="en-US" dirty="0"/>
          </a:p>
          <a:p>
            <a:r>
              <a:rPr lang="en-US" dirty="0"/>
              <a:t>develop </a:t>
            </a:r>
            <a:r>
              <a:rPr lang="en-US" dirty="0" err="1"/>
              <a:t>testRemoveDVD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Make sure to follow the testing rules described in the study guide (search </a:t>
            </a:r>
            <a:r>
              <a:rPr lang="en-US"/>
              <a:t>for “testing </a:t>
            </a:r>
            <a:r>
              <a:rPr lang="en-US" dirty="0"/>
              <a:t>rule for methods that remove from a </a:t>
            </a:r>
            <a:r>
              <a:rPr lang="en-US"/>
              <a:t>collection”)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284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79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3</cp:revision>
  <dcterms:created xsi:type="dcterms:W3CDTF">2020-09-01T00:08:36Z</dcterms:created>
  <dcterms:modified xsi:type="dcterms:W3CDTF">2020-09-02T21:37:51Z</dcterms:modified>
</cp:coreProperties>
</file>