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AC90F-B8E7-4F46-8E4D-ED13494D2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07DC7A-FD31-445B-A5D4-B707CCE07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82226-9E8D-448A-A6E4-1ED4C6BA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382C7-02EE-42C2-82F5-0D7B48C2B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D1010-F82E-45CB-9149-83F9EB48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2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E2D61-1A47-4128-8828-FDF215E95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56C522-2790-4896-8C80-8CDEC6307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DEA49-B5EF-454A-8244-8BEB203F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30C69-E3C1-464C-8703-11192DA4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3694D-5CF4-465E-9FE9-277E39ED9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9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13E298-CDCE-4A75-A4C0-984C72FE8E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89DEE-0921-4CD9-A6CD-B8E0051F0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4521D-44C8-4775-96E9-2D564B200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60850-61A7-472E-9917-4CF0824D7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04BF6-6F9E-4B99-B6A1-673C88A22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5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56006-1462-4A32-AEEC-4A00BAA8D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E677B-776B-4E11-B19D-59FE6A634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C53B1-2CE0-403C-A677-741BE71E8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22425-4131-450C-B23E-2F941AB38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1A6D7-6485-464B-892F-B77EDBF2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4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91507-B5A0-4222-8E03-A2DDFCE62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60C38-37DC-4DE8-B8B3-8A1B56BE5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37470-B58C-48AB-AEF3-325C63A74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738E2-9CBB-49AA-A6C1-BB0717E3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2C3F5-7008-4BED-B8F7-0508E8B06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94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BAE74-3B09-4FAA-A5FA-294E4BF35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AAF1C-D2E6-4653-8C49-0BE1DED994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6A0AB-5591-46DB-AB4C-089D888BF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59E86-D7C5-42D3-83CA-E4EFA13BB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A0409-A564-450F-A25C-6303303B1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F4D84A-BC3D-43AF-B2DD-E18B98635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98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2EC13-EEA8-4A4F-B2D3-63A460FCD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0D321-B32B-4277-A5AC-950D3C4D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9AE65-6D72-4BBC-B121-20DD99B47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DDC18B-7BE9-454F-B02D-BD1D68ACD0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7D21EF-CFE0-4EBE-97C6-102694AF5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28F4C9-6898-4640-A4C1-3F2C9C5A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D99E8E-9340-4B2F-A641-6FCB7951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CF7117-0D65-4790-B8D7-E07472B1C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3E9FB-8D61-4338-AF91-BE7766F30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A6EABD-D68A-4B3D-B51C-893F05848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AA063D-8C21-44CF-9346-7A17C009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C17F7B-9335-40B9-9C34-D8BF8854F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1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EB51BF-BBAC-4C42-AE9E-B3A7A175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2DB029-6D45-4ED3-B066-A59EC53C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7CE34-74F5-4CF2-AF60-AADA11A3C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C565B-EDEA-4BE0-ACB4-B9185B270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A0743-B91B-4247-B5B6-531D8C49E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B59A92-B437-426B-AA26-38BC55A4F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1BF5F-F419-4B7B-B9BD-3423A6D6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6AF96-4D64-4EAB-9E8F-768E3916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780F9-875E-4381-BEC2-0FE11419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3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F02A1-F14A-4CEA-BCB3-F6868D288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CBD370-4E37-49FA-AEB4-2328456338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DE30F9-E01A-48FA-A200-C1E0514AF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C9439-AA61-41B7-A65D-60A9BB5E9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F08EA-5F74-4A20-8DA2-B65EDDC7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50626-5B5C-4E93-AD3D-29B961106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1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979CE-8624-4529-8A91-2352AC6E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717E7-E387-4FA2-9F41-0B14198C9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28AD4-2F34-49A9-992A-1500A0D71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51808-22C4-4F50-BD22-8469703D8B01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2880F-63A3-43AE-9496-28271E0C6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86249-E2EC-45FA-BB97-2F752932A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D064B-0813-46A0-950D-F027EB390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8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293EF-04AD-4437-856D-6068973A0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 the bugs in Candidate2Demo.java</a:t>
            </a:r>
          </a:p>
          <a:p>
            <a:r>
              <a:rPr lang="en-US" dirty="0"/>
              <a:t>edit Student2.java so that student ID numbers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are six digits long, beginning with the first ID number 500000;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have the current year as a prefix (so the sequence of ID numbers is actually 2020500000, 2020500001, 2020500002, …) </a:t>
            </a:r>
          </a:p>
          <a:p>
            <a:pPr lvl="2"/>
            <a:r>
              <a:rPr lang="en-US" dirty="0"/>
              <a:t>Hint: You may need to use the built-in Java method </a:t>
            </a:r>
            <a:r>
              <a:rPr lang="en-US" dirty="0" err="1"/>
              <a:t>Integer.toString</a:t>
            </a:r>
            <a:r>
              <a:rPr lang="en-US" dirty="0"/>
              <a:t>() — yes, this is in fact a static method of the Integer class.</a:t>
            </a:r>
          </a:p>
        </p:txBody>
      </p:sp>
    </p:spTree>
    <p:extLst>
      <p:ext uri="{BB962C8B-B14F-4D97-AF65-F5344CB8AC3E}">
        <p14:creationId xmlns:p14="http://schemas.microsoft.com/office/powerpoint/2010/main" val="84559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2020-09-10T19:54:01Z</dcterms:created>
  <dcterms:modified xsi:type="dcterms:W3CDTF">2020-09-10T19:55:39Z</dcterms:modified>
</cp:coreProperties>
</file>