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67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ACF9FB-F7F4-4BAE-9B1E-DFB17E7814E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FC9571A-0E2F-4C70-BFD0-81E7BEFC220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DE1D3D1-0C49-448F-BC87-F3B47D994DB0}"/>
              </a:ext>
            </a:extLst>
          </p:cNvPr>
          <p:cNvSpPr>
            <a:spLocks noGrp="1"/>
          </p:cNvSpPr>
          <p:nvPr>
            <p:ph type="dt" sz="half" idx="10"/>
          </p:nvPr>
        </p:nvSpPr>
        <p:spPr/>
        <p:txBody>
          <a:bodyPr/>
          <a:lstStyle/>
          <a:p>
            <a:fld id="{776CD9B7-81F3-43CF-80DF-6A1AFFCEAA35}" type="datetimeFigureOut">
              <a:rPr lang="en-US" smtClean="0"/>
              <a:t>9/11/2020</a:t>
            </a:fld>
            <a:endParaRPr lang="en-US"/>
          </a:p>
        </p:txBody>
      </p:sp>
      <p:sp>
        <p:nvSpPr>
          <p:cNvPr id="5" name="Footer Placeholder 4">
            <a:extLst>
              <a:ext uri="{FF2B5EF4-FFF2-40B4-BE49-F238E27FC236}">
                <a16:creationId xmlns:a16="http://schemas.microsoft.com/office/drawing/2014/main" id="{539EE88B-1393-4A99-BAEA-A091889544F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68E39FA-C292-4F19-95E0-7138D63C56C0}"/>
              </a:ext>
            </a:extLst>
          </p:cNvPr>
          <p:cNvSpPr>
            <a:spLocks noGrp="1"/>
          </p:cNvSpPr>
          <p:nvPr>
            <p:ph type="sldNum" sz="quarter" idx="12"/>
          </p:nvPr>
        </p:nvSpPr>
        <p:spPr/>
        <p:txBody>
          <a:bodyPr/>
          <a:lstStyle/>
          <a:p>
            <a:fld id="{1470359B-CF22-4141-991E-444EAF596576}" type="slidenum">
              <a:rPr lang="en-US" smtClean="0"/>
              <a:t>‹#›</a:t>
            </a:fld>
            <a:endParaRPr lang="en-US"/>
          </a:p>
        </p:txBody>
      </p:sp>
    </p:spTree>
    <p:extLst>
      <p:ext uri="{BB962C8B-B14F-4D97-AF65-F5344CB8AC3E}">
        <p14:creationId xmlns:p14="http://schemas.microsoft.com/office/powerpoint/2010/main" val="22067119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A528E0-6313-406F-8A2B-90C4B9C6E8C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79F80BB-D815-4AD3-B147-1622D9D125B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E17028-A4E3-4ACC-AB31-EBB5EA9E5242}"/>
              </a:ext>
            </a:extLst>
          </p:cNvPr>
          <p:cNvSpPr>
            <a:spLocks noGrp="1"/>
          </p:cNvSpPr>
          <p:nvPr>
            <p:ph type="dt" sz="half" idx="10"/>
          </p:nvPr>
        </p:nvSpPr>
        <p:spPr/>
        <p:txBody>
          <a:bodyPr/>
          <a:lstStyle/>
          <a:p>
            <a:fld id="{776CD9B7-81F3-43CF-80DF-6A1AFFCEAA35}" type="datetimeFigureOut">
              <a:rPr lang="en-US" smtClean="0"/>
              <a:t>9/11/2020</a:t>
            </a:fld>
            <a:endParaRPr lang="en-US"/>
          </a:p>
        </p:txBody>
      </p:sp>
      <p:sp>
        <p:nvSpPr>
          <p:cNvPr id="5" name="Footer Placeholder 4">
            <a:extLst>
              <a:ext uri="{FF2B5EF4-FFF2-40B4-BE49-F238E27FC236}">
                <a16:creationId xmlns:a16="http://schemas.microsoft.com/office/drawing/2014/main" id="{BFE72088-8ED1-4F5D-B4C2-38DB3EF5CF2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CFFBBF-9D12-4EDA-A1B8-FAC4C1A716CF}"/>
              </a:ext>
            </a:extLst>
          </p:cNvPr>
          <p:cNvSpPr>
            <a:spLocks noGrp="1"/>
          </p:cNvSpPr>
          <p:nvPr>
            <p:ph type="sldNum" sz="quarter" idx="12"/>
          </p:nvPr>
        </p:nvSpPr>
        <p:spPr/>
        <p:txBody>
          <a:bodyPr/>
          <a:lstStyle/>
          <a:p>
            <a:fld id="{1470359B-CF22-4141-991E-444EAF596576}" type="slidenum">
              <a:rPr lang="en-US" smtClean="0"/>
              <a:t>‹#›</a:t>
            </a:fld>
            <a:endParaRPr lang="en-US"/>
          </a:p>
        </p:txBody>
      </p:sp>
    </p:spTree>
    <p:extLst>
      <p:ext uri="{BB962C8B-B14F-4D97-AF65-F5344CB8AC3E}">
        <p14:creationId xmlns:p14="http://schemas.microsoft.com/office/powerpoint/2010/main" val="30144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8F3441C-6BB0-4F87-939E-29846350EE2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014B55B-7799-4ECF-A8BE-19697E9E988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5438AF-F1B8-45DD-BA5E-D014DEB9C802}"/>
              </a:ext>
            </a:extLst>
          </p:cNvPr>
          <p:cNvSpPr>
            <a:spLocks noGrp="1"/>
          </p:cNvSpPr>
          <p:nvPr>
            <p:ph type="dt" sz="half" idx="10"/>
          </p:nvPr>
        </p:nvSpPr>
        <p:spPr/>
        <p:txBody>
          <a:bodyPr/>
          <a:lstStyle/>
          <a:p>
            <a:fld id="{776CD9B7-81F3-43CF-80DF-6A1AFFCEAA35}" type="datetimeFigureOut">
              <a:rPr lang="en-US" smtClean="0"/>
              <a:t>9/11/2020</a:t>
            </a:fld>
            <a:endParaRPr lang="en-US"/>
          </a:p>
        </p:txBody>
      </p:sp>
      <p:sp>
        <p:nvSpPr>
          <p:cNvPr id="5" name="Footer Placeholder 4">
            <a:extLst>
              <a:ext uri="{FF2B5EF4-FFF2-40B4-BE49-F238E27FC236}">
                <a16:creationId xmlns:a16="http://schemas.microsoft.com/office/drawing/2014/main" id="{158D3D6C-346A-4269-8423-6DEA9FD307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AFC7605-BAE2-4A27-8CB9-A3F0ACC4E03C}"/>
              </a:ext>
            </a:extLst>
          </p:cNvPr>
          <p:cNvSpPr>
            <a:spLocks noGrp="1"/>
          </p:cNvSpPr>
          <p:nvPr>
            <p:ph type="sldNum" sz="quarter" idx="12"/>
          </p:nvPr>
        </p:nvSpPr>
        <p:spPr/>
        <p:txBody>
          <a:bodyPr/>
          <a:lstStyle/>
          <a:p>
            <a:fld id="{1470359B-CF22-4141-991E-444EAF596576}" type="slidenum">
              <a:rPr lang="en-US" smtClean="0"/>
              <a:t>‹#›</a:t>
            </a:fld>
            <a:endParaRPr lang="en-US"/>
          </a:p>
        </p:txBody>
      </p:sp>
    </p:spTree>
    <p:extLst>
      <p:ext uri="{BB962C8B-B14F-4D97-AF65-F5344CB8AC3E}">
        <p14:creationId xmlns:p14="http://schemas.microsoft.com/office/powerpoint/2010/main" val="2207281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C7F568-0DC2-4716-9A3A-BA0BE3B087E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FF904E2-7978-4245-B615-936B7E543BF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4A9EB2B-3365-46A1-A8CC-994CDB09557D}"/>
              </a:ext>
            </a:extLst>
          </p:cNvPr>
          <p:cNvSpPr>
            <a:spLocks noGrp="1"/>
          </p:cNvSpPr>
          <p:nvPr>
            <p:ph type="dt" sz="half" idx="10"/>
          </p:nvPr>
        </p:nvSpPr>
        <p:spPr/>
        <p:txBody>
          <a:bodyPr/>
          <a:lstStyle/>
          <a:p>
            <a:fld id="{776CD9B7-81F3-43CF-80DF-6A1AFFCEAA35}" type="datetimeFigureOut">
              <a:rPr lang="en-US" smtClean="0"/>
              <a:t>9/11/2020</a:t>
            </a:fld>
            <a:endParaRPr lang="en-US"/>
          </a:p>
        </p:txBody>
      </p:sp>
      <p:sp>
        <p:nvSpPr>
          <p:cNvPr id="5" name="Footer Placeholder 4">
            <a:extLst>
              <a:ext uri="{FF2B5EF4-FFF2-40B4-BE49-F238E27FC236}">
                <a16:creationId xmlns:a16="http://schemas.microsoft.com/office/drawing/2014/main" id="{7655F6DC-800B-4205-A9C0-63C3F2E2A2C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83F91CA-206F-4F74-A8B2-9B6A0A32663B}"/>
              </a:ext>
            </a:extLst>
          </p:cNvPr>
          <p:cNvSpPr>
            <a:spLocks noGrp="1"/>
          </p:cNvSpPr>
          <p:nvPr>
            <p:ph type="sldNum" sz="quarter" idx="12"/>
          </p:nvPr>
        </p:nvSpPr>
        <p:spPr/>
        <p:txBody>
          <a:bodyPr/>
          <a:lstStyle/>
          <a:p>
            <a:fld id="{1470359B-CF22-4141-991E-444EAF596576}" type="slidenum">
              <a:rPr lang="en-US" smtClean="0"/>
              <a:t>‹#›</a:t>
            </a:fld>
            <a:endParaRPr lang="en-US"/>
          </a:p>
        </p:txBody>
      </p:sp>
    </p:spTree>
    <p:extLst>
      <p:ext uri="{BB962C8B-B14F-4D97-AF65-F5344CB8AC3E}">
        <p14:creationId xmlns:p14="http://schemas.microsoft.com/office/powerpoint/2010/main" val="770881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9F0AB5-2551-43AF-BE9C-57563F17B9A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D370EEE-3D2D-4EDB-BE0E-D0E9AB2CC7B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EB6C857-9BF0-4ACA-8826-C5CB47963F55}"/>
              </a:ext>
            </a:extLst>
          </p:cNvPr>
          <p:cNvSpPr>
            <a:spLocks noGrp="1"/>
          </p:cNvSpPr>
          <p:nvPr>
            <p:ph type="dt" sz="half" idx="10"/>
          </p:nvPr>
        </p:nvSpPr>
        <p:spPr/>
        <p:txBody>
          <a:bodyPr/>
          <a:lstStyle/>
          <a:p>
            <a:fld id="{776CD9B7-81F3-43CF-80DF-6A1AFFCEAA35}" type="datetimeFigureOut">
              <a:rPr lang="en-US" smtClean="0"/>
              <a:t>9/11/2020</a:t>
            </a:fld>
            <a:endParaRPr lang="en-US"/>
          </a:p>
        </p:txBody>
      </p:sp>
      <p:sp>
        <p:nvSpPr>
          <p:cNvPr id="5" name="Footer Placeholder 4">
            <a:extLst>
              <a:ext uri="{FF2B5EF4-FFF2-40B4-BE49-F238E27FC236}">
                <a16:creationId xmlns:a16="http://schemas.microsoft.com/office/drawing/2014/main" id="{9AB5CFA7-53FF-4B93-9584-978E06757A3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36E067-2A67-4E4A-AD4D-0C524547E845}"/>
              </a:ext>
            </a:extLst>
          </p:cNvPr>
          <p:cNvSpPr>
            <a:spLocks noGrp="1"/>
          </p:cNvSpPr>
          <p:nvPr>
            <p:ph type="sldNum" sz="quarter" idx="12"/>
          </p:nvPr>
        </p:nvSpPr>
        <p:spPr/>
        <p:txBody>
          <a:bodyPr/>
          <a:lstStyle/>
          <a:p>
            <a:fld id="{1470359B-CF22-4141-991E-444EAF596576}" type="slidenum">
              <a:rPr lang="en-US" smtClean="0"/>
              <a:t>‹#›</a:t>
            </a:fld>
            <a:endParaRPr lang="en-US"/>
          </a:p>
        </p:txBody>
      </p:sp>
    </p:spTree>
    <p:extLst>
      <p:ext uri="{BB962C8B-B14F-4D97-AF65-F5344CB8AC3E}">
        <p14:creationId xmlns:p14="http://schemas.microsoft.com/office/powerpoint/2010/main" val="430061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3BB9CE-7E7D-4F0D-8C6E-520FFE38F62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97926C6-BC9D-402E-B69D-C1282742EE9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1190FB7-0868-42BC-830D-0DE25D18196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5F7689B-3AD9-4CAD-875F-65D5288BACFF}"/>
              </a:ext>
            </a:extLst>
          </p:cNvPr>
          <p:cNvSpPr>
            <a:spLocks noGrp="1"/>
          </p:cNvSpPr>
          <p:nvPr>
            <p:ph type="dt" sz="half" idx="10"/>
          </p:nvPr>
        </p:nvSpPr>
        <p:spPr/>
        <p:txBody>
          <a:bodyPr/>
          <a:lstStyle/>
          <a:p>
            <a:fld id="{776CD9B7-81F3-43CF-80DF-6A1AFFCEAA35}" type="datetimeFigureOut">
              <a:rPr lang="en-US" smtClean="0"/>
              <a:t>9/11/2020</a:t>
            </a:fld>
            <a:endParaRPr lang="en-US"/>
          </a:p>
        </p:txBody>
      </p:sp>
      <p:sp>
        <p:nvSpPr>
          <p:cNvPr id="6" name="Footer Placeholder 5">
            <a:extLst>
              <a:ext uri="{FF2B5EF4-FFF2-40B4-BE49-F238E27FC236}">
                <a16:creationId xmlns:a16="http://schemas.microsoft.com/office/drawing/2014/main" id="{403DC3E9-CAF8-4379-A144-35545B83C42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99537E7-32BC-4B0E-8AEA-42993CE3E964}"/>
              </a:ext>
            </a:extLst>
          </p:cNvPr>
          <p:cNvSpPr>
            <a:spLocks noGrp="1"/>
          </p:cNvSpPr>
          <p:nvPr>
            <p:ph type="sldNum" sz="quarter" idx="12"/>
          </p:nvPr>
        </p:nvSpPr>
        <p:spPr/>
        <p:txBody>
          <a:bodyPr/>
          <a:lstStyle/>
          <a:p>
            <a:fld id="{1470359B-CF22-4141-991E-444EAF596576}" type="slidenum">
              <a:rPr lang="en-US" smtClean="0"/>
              <a:t>‹#›</a:t>
            </a:fld>
            <a:endParaRPr lang="en-US"/>
          </a:p>
        </p:txBody>
      </p:sp>
    </p:spTree>
    <p:extLst>
      <p:ext uri="{BB962C8B-B14F-4D97-AF65-F5344CB8AC3E}">
        <p14:creationId xmlns:p14="http://schemas.microsoft.com/office/powerpoint/2010/main" val="14816753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458C32-97EE-4B95-A4CF-589F0092FBD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5C8F379-5BC9-4E20-B27E-BADDC8D6377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A79C1C6-333B-4F7B-820A-8A60123A25A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99D828E-452D-4E5C-8480-9E9174EAA1E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FB0DAEC-2A5B-45F4-9D51-0F4DCF25CFC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A511B5C-9EB5-40F1-A195-A3DB617531F2}"/>
              </a:ext>
            </a:extLst>
          </p:cNvPr>
          <p:cNvSpPr>
            <a:spLocks noGrp="1"/>
          </p:cNvSpPr>
          <p:nvPr>
            <p:ph type="dt" sz="half" idx="10"/>
          </p:nvPr>
        </p:nvSpPr>
        <p:spPr/>
        <p:txBody>
          <a:bodyPr/>
          <a:lstStyle/>
          <a:p>
            <a:fld id="{776CD9B7-81F3-43CF-80DF-6A1AFFCEAA35}" type="datetimeFigureOut">
              <a:rPr lang="en-US" smtClean="0"/>
              <a:t>9/11/2020</a:t>
            </a:fld>
            <a:endParaRPr lang="en-US"/>
          </a:p>
        </p:txBody>
      </p:sp>
      <p:sp>
        <p:nvSpPr>
          <p:cNvPr id="8" name="Footer Placeholder 7">
            <a:extLst>
              <a:ext uri="{FF2B5EF4-FFF2-40B4-BE49-F238E27FC236}">
                <a16:creationId xmlns:a16="http://schemas.microsoft.com/office/drawing/2014/main" id="{44B0C4B0-1369-4EBD-ABB2-C88ECA8E8A5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F91F335-B2A7-40FD-84BD-B992B5CBE576}"/>
              </a:ext>
            </a:extLst>
          </p:cNvPr>
          <p:cNvSpPr>
            <a:spLocks noGrp="1"/>
          </p:cNvSpPr>
          <p:nvPr>
            <p:ph type="sldNum" sz="quarter" idx="12"/>
          </p:nvPr>
        </p:nvSpPr>
        <p:spPr/>
        <p:txBody>
          <a:bodyPr/>
          <a:lstStyle/>
          <a:p>
            <a:fld id="{1470359B-CF22-4141-991E-444EAF596576}" type="slidenum">
              <a:rPr lang="en-US" smtClean="0"/>
              <a:t>‹#›</a:t>
            </a:fld>
            <a:endParaRPr lang="en-US"/>
          </a:p>
        </p:txBody>
      </p:sp>
    </p:spTree>
    <p:extLst>
      <p:ext uri="{BB962C8B-B14F-4D97-AF65-F5344CB8AC3E}">
        <p14:creationId xmlns:p14="http://schemas.microsoft.com/office/powerpoint/2010/main" val="41708255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72EE10-00FC-4522-9EE3-6AEAE705C59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3A78547-7514-44B2-A975-2778050DAA01}"/>
              </a:ext>
            </a:extLst>
          </p:cNvPr>
          <p:cNvSpPr>
            <a:spLocks noGrp="1"/>
          </p:cNvSpPr>
          <p:nvPr>
            <p:ph type="dt" sz="half" idx="10"/>
          </p:nvPr>
        </p:nvSpPr>
        <p:spPr/>
        <p:txBody>
          <a:bodyPr/>
          <a:lstStyle/>
          <a:p>
            <a:fld id="{776CD9B7-81F3-43CF-80DF-6A1AFFCEAA35}" type="datetimeFigureOut">
              <a:rPr lang="en-US" smtClean="0"/>
              <a:t>9/11/2020</a:t>
            </a:fld>
            <a:endParaRPr lang="en-US"/>
          </a:p>
        </p:txBody>
      </p:sp>
      <p:sp>
        <p:nvSpPr>
          <p:cNvPr id="4" name="Footer Placeholder 3">
            <a:extLst>
              <a:ext uri="{FF2B5EF4-FFF2-40B4-BE49-F238E27FC236}">
                <a16:creationId xmlns:a16="http://schemas.microsoft.com/office/drawing/2014/main" id="{79A5DFE8-8B6E-4D70-AB03-23B0E966D77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8ACBA6F-AD91-43E1-8FAE-1E720A4D6792}"/>
              </a:ext>
            </a:extLst>
          </p:cNvPr>
          <p:cNvSpPr>
            <a:spLocks noGrp="1"/>
          </p:cNvSpPr>
          <p:nvPr>
            <p:ph type="sldNum" sz="quarter" idx="12"/>
          </p:nvPr>
        </p:nvSpPr>
        <p:spPr/>
        <p:txBody>
          <a:bodyPr/>
          <a:lstStyle/>
          <a:p>
            <a:fld id="{1470359B-CF22-4141-991E-444EAF596576}" type="slidenum">
              <a:rPr lang="en-US" smtClean="0"/>
              <a:t>‹#›</a:t>
            </a:fld>
            <a:endParaRPr lang="en-US"/>
          </a:p>
        </p:txBody>
      </p:sp>
    </p:spTree>
    <p:extLst>
      <p:ext uri="{BB962C8B-B14F-4D97-AF65-F5344CB8AC3E}">
        <p14:creationId xmlns:p14="http://schemas.microsoft.com/office/powerpoint/2010/main" val="38644980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D44FB06-6C01-499F-B307-6894767BD39D}"/>
              </a:ext>
            </a:extLst>
          </p:cNvPr>
          <p:cNvSpPr>
            <a:spLocks noGrp="1"/>
          </p:cNvSpPr>
          <p:nvPr>
            <p:ph type="dt" sz="half" idx="10"/>
          </p:nvPr>
        </p:nvSpPr>
        <p:spPr/>
        <p:txBody>
          <a:bodyPr/>
          <a:lstStyle/>
          <a:p>
            <a:fld id="{776CD9B7-81F3-43CF-80DF-6A1AFFCEAA35}" type="datetimeFigureOut">
              <a:rPr lang="en-US" smtClean="0"/>
              <a:t>9/11/2020</a:t>
            </a:fld>
            <a:endParaRPr lang="en-US"/>
          </a:p>
        </p:txBody>
      </p:sp>
      <p:sp>
        <p:nvSpPr>
          <p:cNvPr id="3" name="Footer Placeholder 2">
            <a:extLst>
              <a:ext uri="{FF2B5EF4-FFF2-40B4-BE49-F238E27FC236}">
                <a16:creationId xmlns:a16="http://schemas.microsoft.com/office/drawing/2014/main" id="{DE5F31E9-4A67-4C33-9091-135E721BB07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247B85B-16BD-4C7A-8ADF-5C2716A04E69}"/>
              </a:ext>
            </a:extLst>
          </p:cNvPr>
          <p:cNvSpPr>
            <a:spLocks noGrp="1"/>
          </p:cNvSpPr>
          <p:nvPr>
            <p:ph type="sldNum" sz="quarter" idx="12"/>
          </p:nvPr>
        </p:nvSpPr>
        <p:spPr/>
        <p:txBody>
          <a:bodyPr/>
          <a:lstStyle/>
          <a:p>
            <a:fld id="{1470359B-CF22-4141-991E-444EAF596576}" type="slidenum">
              <a:rPr lang="en-US" smtClean="0"/>
              <a:t>‹#›</a:t>
            </a:fld>
            <a:endParaRPr lang="en-US"/>
          </a:p>
        </p:txBody>
      </p:sp>
    </p:spTree>
    <p:extLst>
      <p:ext uri="{BB962C8B-B14F-4D97-AF65-F5344CB8AC3E}">
        <p14:creationId xmlns:p14="http://schemas.microsoft.com/office/powerpoint/2010/main" val="10170143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464DA6-1280-4312-9656-EF8F9FB24A9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FDF6F4A-71B4-4C2A-AC17-66616812EBB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D02F6C2-CAF6-43DE-A1F0-ED6CFF9764C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F6B0BFD-E05D-4949-AA02-F4373B184524}"/>
              </a:ext>
            </a:extLst>
          </p:cNvPr>
          <p:cNvSpPr>
            <a:spLocks noGrp="1"/>
          </p:cNvSpPr>
          <p:nvPr>
            <p:ph type="dt" sz="half" idx="10"/>
          </p:nvPr>
        </p:nvSpPr>
        <p:spPr/>
        <p:txBody>
          <a:bodyPr/>
          <a:lstStyle/>
          <a:p>
            <a:fld id="{776CD9B7-81F3-43CF-80DF-6A1AFFCEAA35}" type="datetimeFigureOut">
              <a:rPr lang="en-US" smtClean="0"/>
              <a:t>9/11/2020</a:t>
            </a:fld>
            <a:endParaRPr lang="en-US"/>
          </a:p>
        </p:txBody>
      </p:sp>
      <p:sp>
        <p:nvSpPr>
          <p:cNvPr id="6" name="Footer Placeholder 5">
            <a:extLst>
              <a:ext uri="{FF2B5EF4-FFF2-40B4-BE49-F238E27FC236}">
                <a16:creationId xmlns:a16="http://schemas.microsoft.com/office/drawing/2014/main" id="{4CF45C5A-2269-41F3-AE89-2EEA21B092A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E825474-DBD8-4A2E-B9DD-9CE9B1CD9870}"/>
              </a:ext>
            </a:extLst>
          </p:cNvPr>
          <p:cNvSpPr>
            <a:spLocks noGrp="1"/>
          </p:cNvSpPr>
          <p:nvPr>
            <p:ph type="sldNum" sz="quarter" idx="12"/>
          </p:nvPr>
        </p:nvSpPr>
        <p:spPr/>
        <p:txBody>
          <a:bodyPr/>
          <a:lstStyle/>
          <a:p>
            <a:fld id="{1470359B-CF22-4141-991E-444EAF596576}" type="slidenum">
              <a:rPr lang="en-US" smtClean="0"/>
              <a:t>‹#›</a:t>
            </a:fld>
            <a:endParaRPr lang="en-US"/>
          </a:p>
        </p:txBody>
      </p:sp>
    </p:spTree>
    <p:extLst>
      <p:ext uri="{BB962C8B-B14F-4D97-AF65-F5344CB8AC3E}">
        <p14:creationId xmlns:p14="http://schemas.microsoft.com/office/powerpoint/2010/main" val="6301212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71C220-20D6-4A26-9CA0-C2E269A74FB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0F29733-98E9-4A27-B6E7-1DAD7789B94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5A71CE3-B15A-4BE4-A5AA-8D35121F4D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82CF46A-DFAF-49CB-9A73-F83198337ADA}"/>
              </a:ext>
            </a:extLst>
          </p:cNvPr>
          <p:cNvSpPr>
            <a:spLocks noGrp="1"/>
          </p:cNvSpPr>
          <p:nvPr>
            <p:ph type="dt" sz="half" idx="10"/>
          </p:nvPr>
        </p:nvSpPr>
        <p:spPr/>
        <p:txBody>
          <a:bodyPr/>
          <a:lstStyle/>
          <a:p>
            <a:fld id="{776CD9B7-81F3-43CF-80DF-6A1AFFCEAA35}" type="datetimeFigureOut">
              <a:rPr lang="en-US" smtClean="0"/>
              <a:t>9/11/2020</a:t>
            </a:fld>
            <a:endParaRPr lang="en-US"/>
          </a:p>
        </p:txBody>
      </p:sp>
      <p:sp>
        <p:nvSpPr>
          <p:cNvPr id="6" name="Footer Placeholder 5">
            <a:extLst>
              <a:ext uri="{FF2B5EF4-FFF2-40B4-BE49-F238E27FC236}">
                <a16:creationId xmlns:a16="http://schemas.microsoft.com/office/drawing/2014/main" id="{647789EA-38C5-4D44-8EB1-27866EF5BA9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EF32EEA-D48D-40B5-8AFE-53034051DB29}"/>
              </a:ext>
            </a:extLst>
          </p:cNvPr>
          <p:cNvSpPr>
            <a:spLocks noGrp="1"/>
          </p:cNvSpPr>
          <p:nvPr>
            <p:ph type="sldNum" sz="quarter" idx="12"/>
          </p:nvPr>
        </p:nvSpPr>
        <p:spPr/>
        <p:txBody>
          <a:bodyPr/>
          <a:lstStyle/>
          <a:p>
            <a:fld id="{1470359B-CF22-4141-991E-444EAF596576}" type="slidenum">
              <a:rPr lang="en-US" smtClean="0"/>
              <a:t>‹#›</a:t>
            </a:fld>
            <a:endParaRPr lang="en-US"/>
          </a:p>
        </p:txBody>
      </p:sp>
    </p:spTree>
    <p:extLst>
      <p:ext uri="{BB962C8B-B14F-4D97-AF65-F5344CB8AC3E}">
        <p14:creationId xmlns:p14="http://schemas.microsoft.com/office/powerpoint/2010/main" val="16246015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A3F5590-6F00-4156-9A40-CC81642F5D4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9388A8A-86AA-408B-9642-5E3F69F67FB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264C49-427A-4A3D-ACA5-F99966544CD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6CD9B7-81F3-43CF-80DF-6A1AFFCEAA35}" type="datetimeFigureOut">
              <a:rPr lang="en-US" smtClean="0"/>
              <a:t>9/11/2020</a:t>
            </a:fld>
            <a:endParaRPr lang="en-US"/>
          </a:p>
        </p:txBody>
      </p:sp>
      <p:sp>
        <p:nvSpPr>
          <p:cNvPr id="5" name="Footer Placeholder 4">
            <a:extLst>
              <a:ext uri="{FF2B5EF4-FFF2-40B4-BE49-F238E27FC236}">
                <a16:creationId xmlns:a16="http://schemas.microsoft.com/office/drawing/2014/main" id="{72210C52-3BB9-4035-AF2C-8AE8EB125F6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14B13DC-9B26-4272-AE50-9BF8747ADC6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70359B-CF22-4141-991E-444EAF596576}" type="slidenum">
              <a:rPr lang="en-US" smtClean="0"/>
              <a:t>‹#›</a:t>
            </a:fld>
            <a:endParaRPr lang="en-US"/>
          </a:p>
        </p:txBody>
      </p:sp>
    </p:spTree>
    <p:extLst>
      <p:ext uri="{BB962C8B-B14F-4D97-AF65-F5344CB8AC3E}">
        <p14:creationId xmlns:p14="http://schemas.microsoft.com/office/powerpoint/2010/main" val="13208133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621C3D4-A84E-4204-A055-5AA85E2C7FD4}"/>
              </a:ext>
            </a:extLst>
          </p:cNvPr>
          <p:cNvSpPr>
            <a:spLocks noGrp="1"/>
          </p:cNvSpPr>
          <p:nvPr>
            <p:ph idx="1"/>
          </p:nvPr>
        </p:nvSpPr>
        <p:spPr>
          <a:xfrm>
            <a:off x="838200" y="381740"/>
            <a:ext cx="10515600" cy="5795223"/>
          </a:xfrm>
        </p:spPr>
        <p:txBody>
          <a:bodyPr/>
          <a:lstStyle/>
          <a:p>
            <a:pPr marL="514350" indent="-514350">
              <a:buFont typeface="+mj-lt"/>
              <a:buAutoNum type="arabicPeriod"/>
            </a:pPr>
            <a:r>
              <a:rPr lang="en-US" dirty="0"/>
              <a:t>In FirstArrayExample.java:</a:t>
            </a:r>
          </a:p>
          <a:p>
            <a:pPr lvl="1"/>
            <a:r>
              <a:rPr lang="en-US" dirty="0"/>
              <a:t>Change the size of the array to 10. </a:t>
            </a:r>
          </a:p>
          <a:p>
            <a:pPr lvl="1"/>
            <a:r>
              <a:rPr lang="en-US" dirty="0"/>
              <a:t>Store some values in the last two elements of this enlarged array. </a:t>
            </a:r>
          </a:p>
          <a:p>
            <a:pPr lvl="1"/>
            <a:r>
              <a:rPr lang="en-US" dirty="0"/>
              <a:t>Run the program and verify everything is as expected.</a:t>
            </a:r>
          </a:p>
          <a:p>
            <a:pPr lvl="1"/>
            <a:endParaRPr lang="en-US" dirty="0"/>
          </a:p>
          <a:p>
            <a:pPr lvl="1"/>
            <a:endParaRPr lang="en-US" dirty="0"/>
          </a:p>
          <a:p>
            <a:pPr marL="514350" indent="-514350">
              <a:buFont typeface="+mj-lt"/>
              <a:buAutoNum type="arabicPeriod"/>
            </a:pPr>
            <a:r>
              <a:rPr lang="en-US" dirty="0"/>
              <a:t>In RandomValues.java: </a:t>
            </a:r>
          </a:p>
          <a:p>
            <a:pPr lvl="1"/>
            <a:r>
              <a:rPr lang="en-US" dirty="0"/>
              <a:t>Change </a:t>
            </a:r>
            <a:r>
              <a:rPr lang="en-US" dirty="0" err="1"/>
              <a:t>printPairsWithSum</a:t>
            </a:r>
            <a:r>
              <a:rPr lang="en-US" dirty="0"/>
              <a:t>() so that it is not permitted to use the same element of the array twice when computing the sum. That is, the desired sum must be computed from two distinct elements of the array.</a:t>
            </a:r>
          </a:p>
          <a:p>
            <a:endParaRPr lang="en-US" dirty="0"/>
          </a:p>
        </p:txBody>
      </p:sp>
    </p:spTree>
    <p:extLst>
      <p:ext uri="{BB962C8B-B14F-4D97-AF65-F5344CB8AC3E}">
        <p14:creationId xmlns:p14="http://schemas.microsoft.com/office/powerpoint/2010/main" val="17063555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82</Words>
  <Application>Microsoft Office PowerPoint</Application>
  <PresentationFormat>Widescreen</PresentationFormat>
  <Paragraphs>8</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dc:creator>
  <cp:lastModifiedBy>MacCormick, John</cp:lastModifiedBy>
  <cp:revision>3</cp:revision>
  <dcterms:created xsi:type="dcterms:W3CDTF">2020-09-12T00:10:46Z</dcterms:created>
  <dcterms:modified xsi:type="dcterms:W3CDTF">2020-09-12T00:13:33Z</dcterms:modified>
</cp:coreProperties>
</file>