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53E06-70D4-4ABA-BEE0-DC380176D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E45EA-662A-43A5-888A-F5B264E93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072DD-4AE6-442D-83B6-8148EC09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F0FCA-A8EE-41D2-8EB4-C8EEDC30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9C86-EBA6-43E9-91F8-E6A5DF06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A99F-1CB5-4827-9B3A-8B6BFF51B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E77A9-1B56-41BF-B164-F78D0259F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1B8B0-3900-4186-9347-0E01C1313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6F52A-C569-4AC0-A294-A6120921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39026-A51E-4D27-A6F2-8AC7D7EE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2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1EFDF-D23B-42DA-A197-EC5D0A4C7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4F7F2-FDA7-4286-99E3-6332E44E6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8E6C1-B5E1-4497-BBC3-5AA5BB4C4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10810-1D0F-4F74-BA20-13A972E0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E7FF-1FBD-4652-AB7E-CE8F3E08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D3045-EC07-455C-B22B-F5106CA1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EF476-1032-44A7-BECC-10027E0D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E416D-442E-4B13-8732-C077BBC24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98749-099C-41C2-88A2-AF1B8A212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C5B84-0DFE-4BC5-8CA4-73EFD007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9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10B2-6AFF-466C-93E5-FD0B5EE1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46EC6-7EFA-4B95-A399-B9DCB9E4C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ACC8D-AF83-4744-9C0F-9538ECB4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60B51-F970-4158-89D9-855C0778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5092E-3D84-4000-9952-769430A72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1084-098E-4588-8B04-A3E1F444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FE22-5BB4-44C5-8E86-3EF983B60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7F5C7-0288-4A9C-BD78-2FDF55D8C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3CBF7-5A04-44D7-B6E5-CF29914F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D6886-87E3-4739-8A84-7100F7A8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01FB7-DDF3-488A-8B71-ED8DBD95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0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DCFFB-C5FA-4BCC-86DD-E6D50627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C89E4-BFFA-4615-B4FE-8C5097F90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0809F-0268-4DDB-BF2B-2088B6A6C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6BB09-7504-45A3-A33B-7E61FC08B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5C7844-DCC0-403E-992C-987B64783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F8EE9-695F-45BD-8832-B0C25165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38E37-E36B-4A78-9A41-BF3FCE1EF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D2288-D381-469E-8B8F-F96F7353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2B19-E0DC-411D-ACDF-EA61A355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003968-785E-4189-B060-21E2E842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DCFB0-6C59-4D7B-956E-6031CDA48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80502-31D9-4B9B-A8A4-EC03C286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B7E11-B1D7-454C-BE63-283F2330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10708-96FC-4D4F-9255-F101E8F4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74C5C-1824-4A2C-837A-CFE9524E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5300-83F2-49DA-969E-E844DA22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2585-7995-4355-A14E-D52B80ED7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35BF5-3E51-40C5-8C81-8F7C8DBC2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31081-2EB5-45D4-AB74-20769C72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A6CD1-4797-462F-9214-A102EB0F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891EF-F244-4500-9AF6-74EEBDE9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5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88A3-09A2-4953-9512-E55F944C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0521C-4F3A-4B14-B11B-ED45011C1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06CDC-87AA-4B98-8F69-335C6815C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7A6D8-7DA4-45CB-B2F4-7F1C5FE0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4469E-C569-427A-B5C9-2C869962D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AF414-0CBD-41B3-AC78-ABCEAF64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8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3B6374-FBFA-4BC9-AE74-720E255FD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8C9D6-CAFF-435C-AA5D-0CA010630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19B46-B796-4871-82E7-410A84F5D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29E3-DDD9-46E7-AF18-CB8575CE3F2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0733A-53E0-452B-AF6B-235CDCFF1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12766-E02E-4423-86E4-B9054D72C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556B-1D16-4D99-A5BD-61EF6AA7F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80D16-75F3-48B6-B27B-1967D0A1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30"/>
            <a:ext cx="10515600" cy="65428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TwoDimensionalArrays.java, alter </a:t>
            </a:r>
            <a:r>
              <a:rPr lang="en-US" dirty="0" err="1"/>
              <a:t>rectangularArray</a:t>
            </a:r>
            <a:r>
              <a:rPr lang="en-US" dirty="0"/>
              <a:t>() so that the X player has won the game (i.e. has three X’s in a row)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[easy] alter </a:t>
            </a:r>
            <a:r>
              <a:rPr lang="en-US" dirty="0" err="1"/>
              <a:t>raggedArray</a:t>
            </a:r>
            <a:r>
              <a:rPr lang="en-US" dirty="0"/>
              <a:t>() so that the array has a triangular shape (first row has length one, second row has length two, and so on). Rerun and verify that the outputs are what you expect.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[challenge] write a method that takes a single parameter, </a:t>
            </a:r>
            <a:r>
              <a:rPr lang="en-US" dirty="0" err="1"/>
              <a:t>numRows</a:t>
            </a:r>
            <a:r>
              <a:rPr lang="en-US" dirty="0"/>
              <a:t>. The method returns a ragged actually triangular) array containing the first </a:t>
            </a:r>
            <a:r>
              <a:rPr lang="en-US" dirty="0" err="1"/>
              <a:t>numRows</a:t>
            </a:r>
            <a:r>
              <a:rPr lang="en-US" dirty="0"/>
              <a:t> rows of Pascal’s triangle. In Pascal’s triangle, each element equals the sum of the element above and to the right:</a:t>
            </a:r>
          </a:p>
          <a:p>
            <a:pPr marL="1371600" lvl="3" indent="0">
              <a:buNone/>
            </a:pPr>
            <a:r>
              <a:rPr lang="en-US" sz="2400" dirty="0"/>
              <a:t>1</a:t>
            </a:r>
            <a:br>
              <a:rPr lang="en-US" sz="2400" dirty="0"/>
            </a:br>
            <a:r>
              <a:rPr lang="en-US" sz="2400" dirty="0"/>
              <a:t>1 1</a:t>
            </a:r>
            <a:br>
              <a:rPr lang="en-US" sz="2400" dirty="0"/>
            </a:br>
            <a:r>
              <a:rPr lang="en-US" sz="2400" dirty="0"/>
              <a:t>1 2 1</a:t>
            </a:r>
            <a:br>
              <a:rPr lang="en-US" sz="2400" dirty="0"/>
            </a:br>
            <a:r>
              <a:rPr lang="en-US" sz="2400" dirty="0"/>
              <a:t>1 3 3  1</a:t>
            </a:r>
            <a:br>
              <a:rPr lang="en-US" sz="2400" dirty="0"/>
            </a:br>
            <a:r>
              <a:rPr lang="en-US" sz="2400" dirty="0"/>
              <a:t>1 4 6  4  1</a:t>
            </a:r>
            <a:br>
              <a:rPr lang="en-US" sz="2400" dirty="0"/>
            </a:br>
            <a:r>
              <a:rPr lang="en-US" sz="2400" dirty="0"/>
              <a:t>1 5 10 10 5  1</a:t>
            </a:r>
            <a:br>
              <a:rPr lang="en-US" sz="2400" dirty="0"/>
            </a:br>
            <a:r>
              <a:rPr lang="en-US" sz="2400" dirty="0"/>
              <a:t>1 6 15 20 15 6  1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6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2020-09-14T19:00:25Z</dcterms:created>
  <dcterms:modified xsi:type="dcterms:W3CDTF">2020-09-14T19:12:57Z</dcterms:modified>
</cp:coreProperties>
</file>