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B53E06-70D4-4ABA-BEE0-DC380176D59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AFE45EA-662A-43A5-888A-F5B264E93EF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C072DD-4AE6-442D-83B6-8148EC098D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029E3-DDD9-46E7-AF18-CB8575CE3F23}" type="datetimeFigureOut">
              <a:rPr lang="en-US" smtClean="0"/>
              <a:t>9/14/2020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3F0FCA-A8EE-41D2-8EB4-C8EEDC3063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9F9C86-EBA6-43E9-91F8-E6A5DF0639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9556B-1D16-4D99-A5BD-61EF6AA7F1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56614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3BA99F-1CB5-4827-9B3A-8B6BFF51B4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DFE77A9-1B56-41BF-B164-F78D0259F24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B1B8B0-3900-4186-9347-0E01C13136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029E3-DDD9-46E7-AF18-CB8575CE3F23}" type="datetimeFigureOut">
              <a:rPr lang="en-US" smtClean="0"/>
              <a:t>9/14/2020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56F52A-C569-4AC0-A294-A612092138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239026-A51E-4D27-A6F2-8AC7D7EE9A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9556B-1D16-4D99-A5BD-61EF6AA7F1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05250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DA1EFDF-D23B-42DA-A197-EC5D0A4C7C3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644F7F2-FDA7-4286-99E3-6332E44E6E5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28E6C1-B5E1-4497-BBC3-5AA5BB4C43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029E3-DDD9-46E7-AF18-CB8575CE3F23}" type="datetimeFigureOut">
              <a:rPr lang="en-US" smtClean="0"/>
              <a:t>9/14/2020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710810-1D0F-4F74-BA20-13A972E046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D9E7FF-1FBD-4652-AB7E-CE8F3E08A7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9556B-1D16-4D99-A5BD-61EF6AA7F1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1454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ED3045-EC07-455C-B22B-F5106CA1DB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7EF476-1032-44A7-BECC-10027E0D82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FE416D-442E-4B13-8732-C077BBC248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029E3-DDD9-46E7-AF18-CB8575CE3F23}" type="datetimeFigureOut">
              <a:rPr lang="en-US" smtClean="0"/>
              <a:t>9/14/2020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198749-099C-41C2-88A2-AF1B8A212B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2C5B84-0DFE-4BC5-8CA4-73EFD007D9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9556B-1D16-4D99-A5BD-61EF6AA7F1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5939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CB10B2-6AFF-466C-93E5-FD0B5EE169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3446EC6-7EFA-4B95-A399-B9DCB9E4C8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6ACC8D-AF83-4744-9C0F-9538ECB4A6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029E3-DDD9-46E7-AF18-CB8575CE3F23}" type="datetimeFigureOut">
              <a:rPr lang="en-US" smtClean="0"/>
              <a:t>9/14/2020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860B51-F970-4158-89D9-855C077808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75092E-3D84-4000-9952-769430A724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9556B-1D16-4D99-A5BD-61EF6AA7F1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10038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3D1084-098E-4588-8B04-A3E1F44451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D1FE22-5BB4-44C5-8E86-3EF983B609A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4B7F5C7-0288-4A9C-BD78-2FDF55D8C6F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E63CBF7-5A04-44D7-B6E5-CF29914F42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029E3-DDD9-46E7-AF18-CB8575CE3F23}" type="datetimeFigureOut">
              <a:rPr lang="en-US" smtClean="0"/>
              <a:t>9/14/2020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41D6886-87E3-4739-8A84-7100F7A892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8601FB7-DDF3-488A-8B71-ED8DBD9538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9556B-1D16-4D99-A5BD-61EF6AA7F1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31008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3DCFFB-C5FA-4BCC-86DD-E6D5062737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72C89E4-BFFA-4615-B4FE-8C5097F90E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2B0809F-0268-4DDB-BF2B-2088B6A6C3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526BB09-7504-45A3-A33B-7E61FC08BCD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B5C7844-DCC0-403E-992C-987B6478322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69F8EE9-695F-45BD-8832-B0C2516543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029E3-DDD9-46E7-AF18-CB8575CE3F23}" type="datetimeFigureOut">
              <a:rPr lang="en-US" smtClean="0"/>
              <a:t>9/14/2020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FB38E37-E36B-4A78-9A41-BF3FCE1EF5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9AD2288-D381-469E-8B8F-F96F735395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9556B-1D16-4D99-A5BD-61EF6AA7F1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23688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C92B19-E0DC-411D-ACDF-EA61A3555A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1003968-785E-4189-B060-21E2E8427C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029E3-DDD9-46E7-AF18-CB8575CE3F23}" type="datetimeFigureOut">
              <a:rPr lang="en-US" smtClean="0"/>
              <a:t>9/14/2020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8CDCFB0-6C59-4D7B-956E-6031CDA487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A480502-31D9-4B9B-A8A4-EC03C28674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9556B-1D16-4D99-A5BD-61EF6AA7F1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5382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BBB7E11-B1D7-454C-BE63-283F233079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029E3-DDD9-46E7-AF18-CB8575CE3F23}" type="datetimeFigureOut">
              <a:rPr lang="en-US" smtClean="0"/>
              <a:t>9/14/2020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F210708-96FC-4D4F-9255-F101E8F4BE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7574C5C-1824-4A2C-837A-CFE9524E28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9556B-1D16-4D99-A5BD-61EF6AA7F1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89157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DA5300-83F2-49DA-969E-E844DA22F9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DB2585-7995-4355-A14E-D52B80ED7A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BC35BF5-3E51-40C5-8C81-8F7C8DBC27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5531081-2EB5-45D4-AB74-20769C72F0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029E3-DDD9-46E7-AF18-CB8575CE3F23}" type="datetimeFigureOut">
              <a:rPr lang="en-US" smtClean="0"/>
              <a:t>9/14/2020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C6A6CD1-4797-462F-9214-A102EB0FA8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A9891EF-F244-4500-9AF6-74EEBDE9B1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9556B-1D16-4D99-A5BD-61EF6AA7F1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45594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AA88A3-09A2-4953-9512-E55F944C54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440521C-4F3A-4B14-B11B-ED45011C121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4A06CDC-87AA-4B98-8F69-335C6815C2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9F7A6D8-7DA4-45CB-B2F4-7F1C5FE01A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029E3-DDD9-46E7-AF18-CB8575CE3F23}" type="datetimeFigureOut">
              <a:rPr lang="en-US" smtClean="0"/>
              <a:t>9/14/2020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EE4469E-C569-427A-B5C9-2C869962D3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4EAF414-0CBD-41B3-AC78-ABCEAF6419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9556B-1D16-4D99-A5BD-61EF6AA7F1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63871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63B6374-FBFA-4BC9-AE74-720E255FD5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568C9D6-CAFF-435C-AA5D-0CA0106308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A19B46-B796-4871-82E7-410A84F5DFB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F029E3-DDD9-46E7-AF18-CB8575CE3F23}" type="datetimeFigureOut">
              <a:rPr lang="en-US" smtClean="0"/>
              <a:t>9/14/2020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E0733A-53E0-452B-AF6B-235CDCFF109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912766-E02E-4423-86E4-B9054D72CC5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19556B-1D16-4D99-A5BD-61EF6AA7F1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08050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180D16-75F3-48B6-B27B-1967D0A153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6430"/>
            <a:ext cx="10515600" cy="654284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In TwoDimensionalArrays.java, alter </a:t>
            </a:r>
            <a:r>
              <a:rPr lang="en-US" dirty="0" err="1"/>
              <a:t>rectangularArray</a:t>
            </a:r>
            <a:r>
              <a:rPr lang="en-US" dirty="0"/>
              <a:t>() so that the X player has won the game (i.e. has three X’s in a row) 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/>
              <a:t>[easy] alter </a:t>
            </a:r>
            <a:r>
              <a:rPr lang="en-US" dirty="0" err="1"/>
              <a:t>raggedArray</a:t>
            </a:r>
            <a:r>
              <a:rPr lang="en-US" dirty="0"/>
              <a:t>() so that the array has a triangular shape (first row has length one, second row has length two, and so on). Rerun and verify that the outputs are what you expect.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/>
              <a:t>[challenge] write a method that takes a single parameter, </a:t>
            </a:r>
            <a:r>
              <a:rPr lang="en-US" dirty="0" err="1"/>
              <a:t>numRows</a:t>
            </a:r>
            <a:r>
              <a:rPr lang="en-US" dirty="0"/>
              <a:t>. The method returns a ragged actually triangular) array containing the first </a:t>
            </a:r>
            <a:r>
              <a:rPr lang="en-US" dirty="0" err="1"/>
              <a:t>numRows</a:t>
            </a:r>
            <a:r>
              <a:rPr lang="en-US" dirty="0"/>
              <a:t> rows of Pascal’s triangle. In Pascal’s triangle, each element equals the sum of the element above and to the right:</a:t>
            </a:r>
          </a:p>
          <a:p>
            <a:pPr marL="1371600" lvl="3" indent="0">
              <a:buNone/>
            </a:pPr>
            <a:r>
              <a:rPr lang="en-US" sz="2400" dirty="0"/>
              <a:t>1</a:t>
            </a:r>
            <a:br>
              <a:rPr lang="en-US" sz="2400" dirty="0"/>
            </a:br>
            <a:r>
              <a:rPr lang="en-US" sz="2400" dirty="0"/>
              <a:t>1 1</a:t>
            </a:r>
            <a:br>
              <a:rPr lang="en-US" sz="2400" dirty="0"/>
            </a:br>
            <a:r>
              <a:rPr lang="en-US" sz="2400" dirty="0"/>
              <a:t>1 2 1</a:t>
            </a:r>
            <a:br>
              <a:rPr lang="en-US" sz="2400" dirty="0"/>
            </a:br>
            <a:r>
              <a:rPr lang="en-US" sz="2400" dirty="0"/>
              <a:t>1 3 3  1</a:t>
            </a:r>
            <a:br>
              <a:rPr lang="en-US" sz="2400" dirty="0"/>
            </a:br>
            <a:r>
              <a:rPr lang="en-US" sz="2400" dirty="0"/>
              <a:t>1 4 6  4  1</a:t>
            </a:r>
            <a:br>
              <a:rPr lang="en-US" sz="2400" dirty="0"/>
            </a:br>
            <a:r>
              <a:rPr lang="en-US" sz="2400" dirty="0"/>
              <a:t>1 5 10 10 5  1</a:t>
            </a:r>
            <a:br>
              <a:rPr lang="en-US" sz="2400" dirty="0"/>
            </a:br>
            <a:r>
              <a:rPr lang="en-US" sz="2400" dirty="0"/>
              <a:t>1 6 15 20 15 6  1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80651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155</Words>
  <Application>Microsoft Office PowerPoint</Application>
  <PresentationFormat>Widescreen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MacCormick, John</dc:creator>
  <cp:lastModifiedBy>MacCormick, John</cp:lastModifiedBy>
  <cp:revision>2</cp:revision>
  <dcterms:created xsi:type="dcterms:W3CDTF">2020-09-14T19:00:25Z</dcterms:created>
  <dcterms:modified xsi:type="dcterms:W3CDTF">2020-09-14T19:12:57Z</dcterms:modified>
</cp:coreProperties>
</file>