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4F347-4D70-4B80-90D8-269533A29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A94C5E-5349-4A75-8341-E769BE39D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BC7B4-7F12-40CC-BA01-35EDC120F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6CBDB-F1A0-4A0D-A9C6-4B18ED4D5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26099-2961-437A-8C55-4C8C146C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7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F75D-4E0D-4342-97AD-32F3D2D5C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9BE4C-52C5-4748-9BAC-3719CBD4C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DE4EB-497C-4D98-9A76-4D2A167C1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4EF2B-197A-442B-88C6-94A6AD47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24A9B-F08D-474D-9352-E6ED6CE6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6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37F4D0-FC1F-4291-8105-61D751291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C802D-26FD-48B7-87FB-3445BBB1E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004D8-CD16-4AD0-88C3-438D97BD5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37CEA-832C-45A5-BB01-A59DEA7A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635D4-D27C-42DC-B1D8-4061BE405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34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D7C5E-5551-4799-968B-BE787B9B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AD7CF-E0E4-4916-9DDB-4A57B635E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82D3-759C-405C-9E46-77FB982F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B2AD7-0FB5-41A8-91B6-000B1A4D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897DD-BDA9-465A-8B0C-89771BFD4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32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75D2A-3608-40D0-AA1F-D0820B6FD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2E0D5-6ED8-459E-AA08-5A2587D61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546C8-09D7-44DD-988B-137EACFF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3E771-CE46-4B0C-8764-8871A75F6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ADE8E-E58F-49A9-89FC-70CFEDE7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3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1FB5D-5558-4648-8427-ED9F80131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D7923-FF6A-40E4-9281-A812A7CAE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7DAE79-C4AA-4E9F-B9C7-0E01B1267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B1098-D7F4-429D-A340-BE0ABCFB9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EC699-8174-40EB-BB89-1B8095B15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1F3E2-B312-4DDB-A3FB-C81116180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1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9695D-BFD5-4114-8F86-1A188DD1E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A9DB5-6CAC-4256-8B4D-DDD5F52CC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9029F8-F1A0-4152-BAFD-E29E6ED62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E4330-614D-4CFB-BAA9-C66CB8BB23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349156-E32C-451E-9220-6C3447562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D4FA7D-D9F8-4070-BA64-4D96F3A3C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5F9477-B83A-41AC-B299-43489362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E841A5-38F3-4A33-83F0-4EA4B4B2C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43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CA5A8-D7BE-41E8-A5C3-DDE91274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4ABD76-4847-46ED-931C-0713B864D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C976E1-23F2-43C4-9AFF-F185624A5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BAC417-4EE3-4F6D-9354-F975CEDC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3A45EE-D67D-4350-90DA-1E0860E65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C32BA-54BA-4484-93BE-C98787897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D41FD-0D9D-42AC-BAEA-DB5300A1B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DE04B-3E23-4834-8D0C-A7A3737FF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E17AA-A053-42D5-9782-120449607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61AE1-133B-42B3-A3A4-0E9DD59E4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035312-FD19-4D06-BF45-DFE46A6C1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540F-0D19-4C4D-ABC0-16488F8B5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CA30E-1605-4815-A3EB-79FDF720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E618-CB99-4DA3-8C84-C969D8FDF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1A5DED-933F-4FED-B721-026928E49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8C4E93-9304-472B-B4BE-F7320FD60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8C296-7C87-4AF5-9661-05350A0AC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3A1B6-E5CD-4B42-A11B-3133D983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4E9B8-B0F1-461F-A9EC-BB3FB6610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2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09F857-BE05-4C0E-BD2E-21ACD0AB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B3B7CD-AFDC-431B-B55A-E3158990D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53AFF-4324-440F-B625-798796918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A97FD-3C76-4E1E-97C9-D09983B8105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1B81A-AED3-4BE4-83F1-C87E2D6F5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A49BD-F2DA-429E-A4A2-249CFBE45D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21201-040A-4129-8EF3-2329F4C9F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46176-B330-4260-9523-620BC0A4B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6645"/>
            <a:ext cx="10515600" cy="528031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Experiment with </a:t>
            </a:r>
            <a:r>
              <a:rPr lang="en-US" dirty="0" err="1"/>
              <a:t>Duck.Java</a:t>
            </a:r>
            <a:r>
              <a:rPr lang="en-US" dirty="0"/>
              <a:t> to determine answers: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What compiler error message is produced if the implementation of an interface method is not public? 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What compiler error message is produced if an interface method is not implemented?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Edit the Duck class so that it also implements the Swims interface.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a duration() method to the </a:t>
            </a:r>
            <a:r>
              <a:rPr lang="en-US" dirty="0" err="1"/>
              <a:t>MakesSound</a:t>
            </a:r>
            <a:r>
              <a:rPr lang="en-US" dirty="0"/>
              <a:t> interface, and implement it in both Duck and Sheep.</a:t>
            </a:r>
          </a:p>
        </p:txBody>
      </p:sp>
    </p:spTree>
    <p:extLst>
      <p:ext uri="{BB962C8B-B14F-4D97-AF65-F5344CB8AC3E}">
        <p14:creationId xmlns:p14="http://schemas.microsoft.com/office/powerpoint/2010/main" val="261543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2020-09-21T19:09:42Z</dcterms:created>
  <dcterms:modified xsi:type="dcterms:W3CDTF">2020-09-23T15:11:07Z</dcterms:modified>
</cp:coreProperties>
</file>