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DFC06-184C-4B60-B909-0FC0E2B53A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52F06-B62A-4BFD-8236-D26F16C36D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B44DC-D7EE-4D5A-9DB8-6305FDA50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9B33-0C36-4B6E-BD82-642566C723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D5D11-BE84-48FC-8366-31087F8D8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98021-A37B-4E6A-9015-E4F574A5B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D12-836F-4BE3-B147-3B4C76C8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4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D4A4B-DB88-4B47-AA5F-E00A237EC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C2A63-B977-4F34-9E02-EC0B8BB55A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67DB6-BD54-422B-9374-DBBF1C7DB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9B33-0C36-4B6E-BD82-642566C723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76B91-665E-4ECA-A7F3-E7C315DB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09885-9C10-42EA-833D-944380388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D12-836F-4BE3-B147-3B4C76C8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45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D0478A-A248-4672-8E81-C548FCC7E1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904006-9F4A-4EFC-9379-0D2B750AB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48CB5-53F1-4E61-8F62-2C1208CE4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9B33-0C36-4B6E-BD82-642566C723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D6CC7-2732-456F-AA11-CABB4348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89704-B11B-4D01-A94B-9AFA830EF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D12-836F-4BE3-B147-3B4C76C8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2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F1594-78CB-4B14-B735-AB77C2928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FC0B3-97EC-4B01-B83F-C32D363C7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81CFE-4D93-48F6-AFFF-282C98694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9B33-0C36-4B6E-BD82-642566C723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4BB38-903B-4586-9711-CB06C0231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320F3-4344-45E0-A15C-65D947A37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D12-836F-4BE3-B147-3B4C76C8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63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FFD6D-1C21-4649-ACF1-AA89ACCDD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0A5A1-34FE-44D4-A16C-AF7ABEFD5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FB124-A9AF-45DD-82D1-0D46E197A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9B33-0C36-4B6E-BD82-642566C723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42D76-386D-463E-AF2D-E93146FFC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A38ED-2954-4911-880C-0BA1A05B7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D12-836F-4BE3-B147-3B4C76C8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1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8AABA-5E40-44D7-9C63-A601BC0C1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6E53E-74E0-427D-8425-E94DDE89F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0C7A8-6D7C-4F9B-97BA-F3B2717E4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7DCD9-61F4-404C-9E46-2458D376D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9B33-0C36-4B6E-BD82-642566C723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A5C6C-5633-4293-9D55-0F2FD30F4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1C3382-0123-40F6-9BB6-A77C4A258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D12-836F-4BE3-B147-3B4C76C8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6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BF316-39B5-4EE4-A7CF-2C78753FA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1FE6D-83A1-4639-BCA6-BFD437CF5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E23FB-6AAD-43B5-A7AC-DFA382E35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EE855A-5870-439E-8464-E0C762EB6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2C5BEF-0D22-433F-B6D4-63C3F95A22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006C96-C8D9-4089-8AF1-D3D5AED34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9B33-0C36-4B6E-BD82-642566C723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E48A05-99AE-4354-AD04-549521B4D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E6FFA5-80D5-4401-B9BD-ACF184CFC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D12-836F-4BE3-B147-3B4C76C8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5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EF72C-C189-4F0F-9331-49552903B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C0EE7D-EE26-41B1-99BB-E429E86E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9B33-0C36-4B6E-BD82-642566C723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5EB17-2408-4CDB-B021-284DAF42F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C24E84-0AAB-476E-96F2-B26AC3E85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D12-836F-4BE3-B147-3B4C76C8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09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C2CF13-B829-486D-98DC-5EC75925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9B33-0C36-4B6E-BD82-642566C723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A729E2-9B0A-4BCE-B2BC-BB329A766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A395B7-2908-4D1A-AFB2-E1FA636C0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D12-836F-4BE3-B147-3B4C76C8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0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7786-D553-4D1B-8324-C8B90EC7C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078A5-F3A6-4460-9745-553BCFF42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8A310A-3155-4211-BA5C-423F59698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4654F-EFA1-4A59-B091-C5229727C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9B33-0C36-4B6E-BD82-642566C723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DE4D24-DCBE-4722-BE8E-FCFEA5E9E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0489F-2CFD-4A0A-AFB6-330066E6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D12-836F-4BE3-B147-3B4C76C8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86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24D40-567C-438F-B64A-19F5C003C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549363-FE35-43B1-A2F0-A90E696BDC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2DBF4-E299-43A0-B924-695C7E89AC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CA03D-08A6-4490-88BB-2477CD82C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9B33-0C36-4B6E-BD82-642566C723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6F450-5566-44C2-B367-0EAA4C8C5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E27D66-C599-4FF5-AA37-44FF92AFE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D12-836F-4BE3-B147-3B4C76C8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5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963F21-05EB-4893-BEBB-5E867615B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F0C44-61A6-4FE0-87F1-5CA1D0686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92C3F6-30A1-4916-8035-76A2E21003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29B33-0C36-4B6E-BD82-642566C723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FFC66-6831-4408-9024-131F208DA9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1B96B-C2B4-4F23-8BDE-197A93F94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81D12-836F-4BE3-B147-3B4C76C8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65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BE8A9-B232-4A1E-BDBE-A4E0B2FE8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1632"/>
          </a:xfrm>
        </p:spPr>
        <p:txBody>
          <a:bodyPr>
            <a:normAutofit/>
          </a:bodyPr>
          <a:lstStyle/>
          <a:p>
            <a:r>
              <a:rPr lang="en-US" dirty="0"/>
              <a:t>Review: Use TypeCastExamples.java to answer these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77421-49BB-4A72-BE15-6A52EA797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4827"/>
            <a:ext cx="10515600" cy="3842135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What are the data types of the actual parameters at line 16?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are the data types of the formal parameters at line 4?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answers to the first two questions are different. Why doesn’t this cause a compilation error?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Run the program. Can you explain the output?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Draw an object diagram of the computer memory layout after the program has executed.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299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4BF16-3B3A-48A6-9A25-DA85FCBE5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ADA7A-9D36-480E-8BF8-B052F0BFF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</a:t>
            </a:r>
            <a:r>
              <a:rPr lang="en-US"/>
              <a:t>rint </a:t>
            </a:r>
            <a:r>
              <a:rPr lang="en-US" dirty="0"/>
              <a:t>out the length if the louder object is </a:t>
            </a:r>
            <a:r>
              <a:rPr lang="en-US"/>
              <a:t>a dolphin.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Suppose that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dirty="0"/>
              <a:t> is a local variable that is a reference of type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MakesSound</a:t>
            </a:r>
            <a:r>
              <a:rPr lang="en-US" dirty="0"/>
              <a:t>. Is it possible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Swims</a:t>
            </a:r>
            <a:r>
              <a:rPr lang="en-US" dirty="0"/>
              <a:t> to be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? Write some code that demonstrates your answer.</a:t>
            </a:r>
          </a:p>
        </p:txBody>
      </p:sp>
    </p:spTree>
    <p:extLst>
      <p:ext uri="{BB962C8B-B14F-4D97-AF65-F5344CB8AC3E}">
        <p14:creationId xmlns:p14="http://schemas.microsoft.com/office/powerpoint/2010/main" val="3210228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Office Theme</vt:lpstr>
      <vt:lpstr>Review: Use TypeCastExamples.java to answer these questions</vt:lpstr>
      <vt:lpstr>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Review: Use TypeCastExamples.java to answer these questions</dc:title>
  <dc:creator>MacCormick, John</dc:creator>
  <cp:lastModifiedBy>MacCormick, John</cp:lastModifiedBy>
  <cp:revision>1</cp:revision>
  <dcterms:created xsi:type="dcterms:W3CDTF">2020-09-25T22:33:14Z</dcterms:created>
  <dcterms:modified xsi:type="dcterms:W3CDTF">2020-09-25T22:36:43Z</dcterms:modified>
</cp:coreProperties>
</file>