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35FC3-C98C-4A9F-990F-CE75A66F0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8A8AD0-9AA7-46F4-8908-7A35FABC48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DCAD9-CF0A-4FBE-A9E1-00A422B5C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2D4A-E4BC-4C23-AA8B-8C83C011307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35805-36D3-4316-AC70-E9480CB94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A53C8-1E0C-44B3-807B-8E0DBC70A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5D3D-542B-4119-99C5-78F002765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2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32A43-F196-43A4-8CCE-2BDE2F124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3330E7-0762-4720-8710-F295A6D08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16604-BC10-4F62-9BDE-02A1030AB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2D4A-E4BC-4C23-AA8B-8C83C011307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A09F-5D2E-494A-B8FB-CD785F36E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E11CA-F686-4649-9944-2444938A2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5D3D-542B-4119-99C5-78F002765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7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06111-0868-4C3C-B416-FCDA427234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63D29E-DFE8-414E-865C-69F268AF6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05E39-B248-48D6-AC50-2E43AA598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2D4A-E4BC-4C23-AA8B-8C83C011307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5210E-B686-4B6D-917C-0787EBFE1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6D145-849D-48FA-8579-33016B8F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5D3D-542B-4119-99C5-78F002765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02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B0839-AE44-4299-AC80-CE9D897FF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9C3AF-10C7-4580-98E5-AC2972A34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50F0D-3FC4-471B-90A7-9A36EECE9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2D4A-E4BC-4C23-AA8B-8C83C011307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217F7-A4ED-4D8C-820B-91AA9A427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B0B5E-9C82-4D9E-8483-1E934E3C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5D3D-542B-4119-99C5-78F002765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0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5D9AF-31A1-49CF-8423-AB8DCFAB3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D1C6B5-4B18-460A-A5E4-5D4E65C6D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8BD46-C4DA-40D4-A0E9-B593FED4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2D4A-E4BC-4C23-AA8B-8C83C011307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B3617-9E3B-49A3-A649-78DC04E9B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22C68-CAB7-4E55-9B3B-0A3DC9C27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5D3D-542B-4119-99C5-78F002765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1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F33B0-6D3A-4181-9481-85BF9BFA5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7A623-D769-4CE6-B45C-B4E4E822EC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43D123-C635-4335-B71A-4A26F3373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B145DA-09BF-436D-AB6E-C6FA816D9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2D4A-E4BC-4C23-AA8B-8C83C011307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5A725-748B-4C77-A301-D148FDB0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665A80-12D2-4707-9B0C-EFB2F0DB1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5D3D-542B-4119-99C5-78F002765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6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53B0C-2B7A-4971-8796-C5950DF2B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2D1A8-751C-47A4-8D81-CB35F4493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39948-E34B-4257-AC08-2DCEE3A60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7409B4-A91A-4C8C-AECC-7B385B5730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CB013-1426-4B8C-A6E7-C371D9B410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8767B3-0679-4D8B-AFE7-002763A46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2D4A-E4BC-4C23-AA8B-8C83C011307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132AC3-1379-46CB-98F9-0B90A9F85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DF9BE0-9994-4A00-9DB7-DD9D8CAED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5D3D-542B-4119-99C5-78F002765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2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1EA7-26C3-4EE1-9181-FD0D47099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1F071B-92D9-48F2-9F6A-993EFEB8D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2D4A-E4BC-4C23-AA8B-8C83C011307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18886-3E77-42E5-BC48-A5316D506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ECAC64-DB1A-45BD-90B9-0BCBECB6F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5D3D-542B-4119-99C5-78F002765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5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94EBE1-4208-4C64-A144-4E7DC275F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2D4A-E4BC-4C23-AA8B-8C83C011307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FCC28C-FDC0-4546-8C90-44E5BAD5E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0189FC-B82B-4B6A-B3F3-5615DA341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5D3D-542B-4119-99C5-78F002765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5F2A7-898D-4100-8359-D93381515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53F7F-B17F-447C-8E94-AE4E4BA60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66FDC-6991-4711-94F6-AE92D973D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F1A73-C341-421D-BA96-047D79274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2D4A-E4BC-4C23-AA8B-8C83C011307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C0A50A-6051-41D7-B12F-C4523659E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B76E9D-43BA-41B5-A51B-FD55D33F3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5D3D-542B-4119-99C5-78F002765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36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102C3-5AE9-42D8-A66D-AC68AD205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BCEBBB-4F61-4292-87F7-0074799B82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9DEF1-F091-4590-A074-197C2A74C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832CFF-D457-4C0F-A979-5D48FA9C8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2D4A-E4BC-4C23-AA8B-8C83C011307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B51208-3722-44CD-A024-FB8F4B454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07D14-F391-4880-8EFA-D2749B4AE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5D3D-542B-4119-99C5-78F002765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27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7EFA5A-B2A0-41BF-BC95-26591DA85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F4979-BD2C-4E59-9B6F-CD731B880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71241-BCD0-4840-B021-D25E6592D6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92D4A-E4BC-4C23-AA8B-8C83C011307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D56D8-139F-4BE9-8D3C-B98E9B7875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7D585-F27C-407A-8A33-737231E29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45D3D-542B-4119-99C5-78F002765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B6AF4-926F-4B19-86D4-5BC08EB84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027"/>
            <a:ext cx="10515600" cy="567093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a main method in TextMessage.java (use this shortcut: type “main” then Ctrl+space.) In the main method, create a text message and print it to the console. Practice using Ctrl+space e.g. </a:t>
            </a:r>
          </a:p>
          <a:p>
            <a:pPr lvl="1"/>
            <a:r>
              <a:rPr lang="en-US" dirty="0"/>
              <a:t>“Tex” then Ctrl+space … </a:t>
            </a:r>
          </a:p>
          <a:p>
            <a:pPr lvl="1"/>
            <a:r>
              <a:rPr lang="en-US" dirty="0"/>
              <a:t>“new Tex” then Ctrl+space… </a:t>
            </a:r>
          </a:p>
          <a:p>
            <a:pPr lvl="2"/>
            <a:r>
              <a:rPr lang="en-US" dirty="0"/>
              <a:t>check out the automatic listing of the constructor parameters here! </a:t>
            </a:r>
          </a:p>
          <a:p>
            <a:pPr lvl="1"/>
            <a:r>
              <a:rPr lang="en-US" dirty="0"/>
              <a:t>“syso” then Ctrl+space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new class MMSMessage.java. This will have all the same fields and methods as a TextMessage, but also two new fields for a filename (data type String) and a file size (data type int).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some error checking to TextMessage that will ensure the phone numbers are at least seven digits. Explain how this error checking is automatically provided for </a:t>
            </a:r>
            <a:r>
              <a:rPr lang="en-US" dirty="0" err="1"/>
              <a:t>MultimediaMessage</a:t>
            </a:r>
            <a:r>
              <a:rPr lang="en-US"/>
              <a:t> too.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180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1</cp:revision>
  <dcterms:created xsi:type="dcterms:W3CDTF">2020-10-01T20:43:35Z</dcterms:created>
  <dcterms:modified xsi:type="dcterms:W3CDTF">2020-10-01T20:47:04Z</dcterms:modified>
</cp:coreProperties>
</file>