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81C92-6067-4E8C-A285-16DCFDAE70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12D450-EB59-4B7E-9F62-C74286DDC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533BE8-D80E-4EFB-BCFC-C72F2489B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F81A-FC66-4A66-AA5E-C23934E2639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BA6DE-E4FB-4809-915B-BBCDF97FC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3E2D8-327A-404B-92C8-F69E91212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6D0E-642E-440E-BB3A-39B5D7900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8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E05F4-D334-4F66-8353-B4DCD2443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B221AE-BD8B-4892-879B-3178E04488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05DE9-53EA-4064-813E-4F0E95185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F81A-FC66-4A66-AA5E-C23934E2639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026FB-94F2-4E26-9C9C-F329BC9BB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85974-A16E-4C5C-8FB3-0D87D324A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6D0E-642E-440E-BB3A-39B5D7900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30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F9FAD5-807F-40B9-8CFD-1504D674D8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089BE9-FF00-4E73-BF81-A547769E4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8C603-8779-4F0D-919A-FAAA34C2D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F81A-FC66-4A66-AA5E-C23934E2639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F1B08-D34D-425C-8CB6-6165594B6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0EB325-700A-4CB0-8413-F0D10F64D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6D0E-642E-440E-BB3A-39B5D7900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4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8AFC8-D096-4C96-9544-49496DCC6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59552-90C5-4760-806B-17A13989E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28815-562A-41F1-ABEB-DC22ECC04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F81A-FC66-4A66-AA5E-C23934E2639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4C3F5E-9E6E-4DED-B69F-88E311DBE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F0F58-2914-4590-AE46-FFD4BA600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6D0E-642E-440E-BB3A-39B5D7900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32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F08DE-8ACD-4DCA-98BB-FB4CB631F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F7322-EB39-40EE-8968-C6FF0DD91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DD788-641A-4832-870D-01E8A87E1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F81A-FC66-4A66-AA5E-C23934E2639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A499E-267B-4D36-A97A-5A19AC6C4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17C5F0-486D-4F87-A970-BD564DA11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6D0E-642E-440E-BB3A-39B5D7900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04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070DC-3858-4331-825A-14FA30A31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B5B44-45C7-42E7-9C3B-294332AEDE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635A1B-D2C8-4B67-A576-B8786129F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CB9B1B-40FA-42A7-BFC5-1D5D127D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F81A-FC66-4A66-AA5E-C23934E2639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4D0A3A-AF72-4873-82E8-8783EC81E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B9996A-C93A-40A2-8B41-5021E85E5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6D0E-642E-440E-BB3A-39B5D7900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11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48300-B867-4901-A2B0-8CB89A1EF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320F70-EFD8-4D1B-8768-B6E088DB35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A03C80-4833-4019-9D32-A4B55F9C7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6ED6D3-13A0-45B0-A7C4-7BC03A0086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FFF0EE-4625-481A-9C79-EF99DA2DDD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DDCED4-EB8D-411B-866F-D5079ADD2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F81A-FC66-4A66-AA5E-C23934E2639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DC1002-E8F5-4F88-B80E-D5126DA96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AB8476-4C08-4CE9-97AC-055C5BEEB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6D0E-642E-440E-BB3A-39B5D7900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1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5600F-35F2-4F1A-A5C5-F366385AB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1DE7B3-C78C-4A0D-8833-559633D51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F81A-FC66-4A66-AA5E-C23934E2639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7CC8C5-EBDB-441A-8906-0C40FD5D3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2A9E3F-D2F6-4697-9211-0A27C0779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6D0E-642E-440E-BB3A-39B5D7900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61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59EAA3-74F3-4186-8E62-172108281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F81A-FC66-4A66-AA5E-C23934E2639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D7E15A-641C-4F36-A748-7B6CE34CC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E47B8-9768-434B-B956-7B12193C3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6D0E-642E-440E-BB3A-39B5D7900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3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417C14-AEA3-4D04-9DA0-07E6D3188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411AF0-928D-4C1E-9CAA-32B258F40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43573-5BC7-4983-B0FC-BBEAC1CF11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59581F-451B-47ED-8265-53E6C5A35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F81A-FC66-4A66-AA5E-C23934E2639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61ED33-201C-4684-8FE0-4806AFACE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E9661-7945-40E1-B067-90C115A61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6D0E-642E-440E-BB3A-39B5D7900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39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C0686-2C31-4A15-A0BF-BBC8C8A35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014D63-A23C-4B2A-B903-ADC18930F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5AF7CE-8571-42D0-B7CC-F6B9F84E7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C72761-66A5-453A-B260-2F6509799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6F81A-FC66-4A66-AA5E-C23934E2639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CA9680-E204-4C75-ABD2-138BDD6EA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81E70E-DBC0-49F7-B437-913B1E3F5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76D0E-642E-440E-BB3A-39B5D7900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216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529911-3377-4C1F-9B83-B702D53A7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30AC72-7842-45AD-87D6-01EB426371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EC0A44-4441-4248-83CB-B69EC338CC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6F81A-FC66-4A66-AA5E-C23934E26398}" type="datetimeFigureOut">
              <a:rPr lang="en-US" smtClean="0"/>
              <a:t>10/5/2020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7E76E-DDAF-47E1-BDF8-84800B14BC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6F81D6-00C8-4128-908B-0230FE358C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76D0E-642E-440E-BB3A-39B5D7900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43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90A5F-F43B-4C9A-9290-F45DF3166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1235"/>
            <a:ext cx="10515600" cy="539572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Create a new class,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WhatsAppMsg</a:t>
            </a:r>
            <a:r>
              <a:rPr lang="en-US" dirty="0"/>
              <a:t>, extending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TextMessage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Make sure some constructors are generated automatically.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 a field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String groupName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Generate a getter and setter automatically.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4-arg constructor that invokes the superclass constructor and also sets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groupName</a:t>
            </a:r>
            <a:r>
              <a:rPr lang="en-US" dirty="0"/>
              <a:t> via a parameter.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Override the methods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getMessageLength()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getMessageType()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70959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3</cp:revision>
  <dcterms:created xsi:type="dcterms:W3CDTF">2020-10-05T18:23:50Z</dcterms:created>
  <dcterms:modified xsi:type="dcterms:W3CDTF">2020-10-05T18:27:40Z</dcterms:modified>
</cp:coreProperties>
</file>