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0D7CE-A7D4-4597-A3E8-04763D5ABA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C1FFB2-C8DA-4946-A2DD-8E79542442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44004F-6E1F-4B56-8C9E-A21DAF716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0B432-45C0-4518-A043-72B813D33DC1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04C376-9014-4D86-AE26-2FC39228B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695C57-DEE8-4BF2-9128-2A4962848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1C46-4C7C-4D0A-B54A-81F31ACE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70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EFDAB-FC92-408A-B8A1-B25F631E1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4592C8-7D24-4AE8-BBE9-01A24BCB28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AF46B2-273A-433F-9E2E-D2789D3F0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0B432-45C0-4518-A043-72B813D33DC1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64A248-A3CF-4D9A-8BCF-CD0DFA2A2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7B18A5-6F42-4172-845D-5E1F004BD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1C46-4C7C-4D0A-B54A-81F31ACE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279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5EB105-1E37-489B-AEC2-BEE309412E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327205-3C08-4C09-A434-2C56E78112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233A50-2857-4DCB-B035-DFE75F4F5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0B432-45C0-4518-A043-72B813D33DC1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0F6F39-1BC9-476A-9FB5-AA73EE95A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E17AF6-E6E4-448B-A4B1-E31C74513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1C46-4C7C-4D0A-B54A-81F31ACE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177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08831-AC5F-4410-A9DD-ABF97DB30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C9C00-AEC2-45E9-BE44-170A0F77D8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0E07A-938F-4AB1-8C66-337CFD3A3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0B432-45C0-4518-A043-72B813D33DC1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02C5E9-80E7-49AF-A5B9-E7E662E07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2B3CDF-F5CF-422F-B104-90E4AA85E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1C46-4C7C-4D0A-B54A-81F31ACE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07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80548-C62B-45C8-8AB5-135DCC9FF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9AB754-B87B-4A96-93DC-A61A5F72EC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A044C0-07C5-48C9-A7C0-72D1902F9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0B432-45C0-4518-A043-72B813D33DC1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DC60C8-034C-45C3-BA38-7A606FA12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6692BA-9F2C-4A37-B8C4-6AC8C3290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1C46-4C7C-4D0A-B54A-81F31ACE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794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CF4B4-7C42-4320-8C19-41BA79677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0CB35-2B9F-49F0-A2D4-8CA72EA2B6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963447-CEC0-4B96-8851-61BDBF4D3A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59DB55-5864-4FC7-896B-FFBB8A66D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0B432-45C0-4518-A043-72B813D33DC1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0B29AE-0FB6-4526-84DF-D92E68C38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733B87-73F4-46B5-99CD-C246A1FF2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1C46-4C7C-4D0A-B54A-81F31ACE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800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11404-4971-4A83-B595-0F790374F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A1764F-BE50-415D-828C-19D3D5B580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C3BBC5-3C85-4897-87A8-72E6575316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3C309A-2FC4-4D3F-AEB6-D1C3251394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A9F9F2-600E-4938-99F1-B292D64C83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62C4B9-6B7F-459E-91C9-8C4CEEE2C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0B432-45C0-4518-A043-72B813D33DC1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1988C9-DF91-4788-BE24-3F9C274F2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A77B96-3DF7-485C-BC47-F20FA8928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1C46-4C7C-4D0A-B54A-81F31ACE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607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90BD6-B3FF-4F26-80BA-707BD35C5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3E1C5D-6925-40E5-A672-01C330966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0B432-45C0-4518-A043-72B813D33DC1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9E16A3-4838-4E6D-8488-4F63D54DC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65840A-D1EB-4D34-87DE-8F9224ED4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1C46-4C7C-4D0A-B54A-81F31ACE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913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50D939-39FB-4432-B7A1-F0E08B13F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0B432-45C0-4518-A043-72B813D33DC1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507B2C-369E-4072-B75F-91E79B8C0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ED866A-EC34-4B28-B2A0-E8E7C3AC8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1C46-4C7C-4D0A-B54A-81F31ACE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61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3BB7E-C0A1-49A9-94AC-38D41515C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6FEC5-EAD9-4F31-B47D-9BFDD074ED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79C985-904A-4EC2-BBC3-EA682851AF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6834E-4E6F-4226-8B3C-50401FC1D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0B432-45C0-4518-A043-72B813D33DC1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743ABD-D6B1-40FE-A6E8-18C64E4F6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52F820-184B-4066-9888-6A597F548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1C46-4C7C-4D0A-B54A-81F31ACE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921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639B7-A4BD-40AC-B498-3B568A95D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73CC05-9F36-4491-98A5-8DCE3EADA4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E4C55B-7DF3-452C-A577-D05850AAB2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64B7B9-E471-4AAD-820C-05580C1F2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0B432-45C0-4518-A043-72B813D33DC1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A43510-6356-4E59-9165-486C09C87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0D5262-1ED0-43C7-8FAC-7E8C68769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1C46-4C7C-4D0A-B54A-81F31ACE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676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FAFC02-77A6-421E-9073-D164A8C69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02693-260E-419E-A547-0007A6AC1A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699738-D4E9-4180-ABC5-E1442B9B83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0B432-45C0-4518-A043-72B813D33DC1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78311-2F6B-42D3-A85D-D5D31FB4B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3EE21C-05F2-4554-B27E-76CDF09777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41C46-4C7C-4D0A-B54A-81F31ACE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656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71D850-B0F1-4801-B022-6A5D21C11F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1841"/>
            <a:ext cx="10515600" cy="587512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Using TextMessage.java and MultimediaMessage.java: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edit the code so that the text of a MultimediaMessage always starts with “MMS: ”.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change all the TextMessage fields back to private if you have edited them. Now write a new protected setMessageText()  method. Use this in the constructor of MultimediaMessage to get the desired “MMS: ” prefix.</a:t>
            </a:r>
          </a:p>
          <a:p>
            <a:pPr marL="0" indent="0">
              <a:buNone/>
            </a:pPr>
            <a:r>
              <a:rPr lang="en-US" dirty="0"/>
              <a:t>Using Penguin.java and Bird.java: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/>
              <a:t>Make a class for another type of bird, check the “Inherited abstract methods” box. Note how this works.</a:t>
            </a:r>
          </a:p>
          <a:p>
            <a:pPr marL="514350" indent="-514350">
              <a:buFont typeface="+mj-lt"/>
              <a:buAutoNum type="arabicPeriod" startAt="3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002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98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4</cp:revision>
  <dcterms:created xsi:type="dcterms:W3CDTF">2020-10-11T23:02:33Z</dcterms:created>
  <dcterms:modified xsi:type="dcterms:W3CDTF">2020-10-12T15:24:25Z</dcterms:modified>
</cp:coreProperties>
</file>