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FB629-F0B9-4BBA-B338-DDACE7EDA0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014625-8AE2-4F1E-AC7A-58058BADBB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E46F4-3E77-4FB7-A48E-5D06C0D3B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EFC5-637E-4F20-BC7F-9A89B8A6806F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E7F72-3F68-4149-B355-8D2972AC4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B61D4-5FD3-4A48-894D-C0E3BF502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0B47-7216-4FF7-9104-572328CE8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06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C3C55-3B46-43FB-B165-D4BC5E824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797896-4AA9-433B-B189-9E8476F255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F5724-0AE2-49B9-B702-6742CC018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EFC5-637E-4F20-BC7F-9A89B8A6806F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95020-8638-47BF-A095-C53AC88FE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72396-5D86-4DD9-B51B-B0A4CE96C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0B47-7216-4FF7-9104-572328CE8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73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B539E2-0AB0-4133-ABC7-A9E97706C5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B9B6E1-8633-4F2C-ACFE-C1969C1738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AD51E-4393-4FA7-B279-C49504B9F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EFC5-637E-4F20-BC7F-9A89B8A6806F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3E9B0-CB59-4608-A717-E07F50F9E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D0089-E18D-461D-A4F7-1042A9BAB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0B47-7216-4FF7-9104-572328CE8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1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6DB46-B55F-495E-BD15-ADCB31A60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BC77C-1D7A-4DA5-B319-ACA8BDB75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66D61-8000-4E31-94C8-324A60073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EFC5-637E-4F20-BC7F-9A89B8A6806F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F9A6A-AC6D-4CB8-95D0-9283D76E1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D698F-561D-4285-83D1-637973DDF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0B47-7216-4FF7-9104-572328CE8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0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48576-728C-4F73-A31A-6A9F2AA60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45C26F-91FC-4F13-8105-E9650D93E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1CF23-0ACC-4CFA-8534-3979CBBDF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EFC5-637E-4F20-BC7F-9A89B8A6806F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D5A2F-9EC1-4B6B-BDBA-D5A0EC25C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59F2E-D667-461B-A73C-74A2B0791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0B47-7216-4FF7-9104-572328CE8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2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BBFCA-1694-42A1-9E76-F7B7DA746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3531A-6597-412B-9D64-D0EA5DE297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C5B6BC-031D-4F41-8DC5-E2D97D0BE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4D7BBE-02CE-4C46-A314-E9FA61930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EFC5-637E-4F20-BC7F-9A89B8A6806F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245FCD-F43B-49E1-BA0E-3BE9FB9CF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891FE8-56A5-4296-9D35-FCFC49FC4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0B47-7216-4FF7-9104-572328CE8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13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7496A-19DB-44FE-82F3-964BDEA57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DAAF2B-54BA-4140-BD57-5B3A3E8AA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B40484-6E92-48D2-A687-CD6088A78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9763D5-6A00-4435-8C24-C0345405F6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2A9EE7-DE46-4542-BFA3-A6CFB262B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D0140D-3EED-4B8F-9227-9172381E2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EFC5-637E-4F20-BC7F-9A89B8A6806F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0BE5F2-B18E-45B9-AF7F-9F2695743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44F468-1C39-40DB-B226-F69BD511D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0B47-7216-4FF7-9104-572328CE8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8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02E78-2D5C-44D0-94A6-622DC552E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35926C-DD09-464F-905A-4FB0DEECD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EFC5-637E-4F20-BC7F-9A89B8A6806F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9CD99-D6D1-49D2-B6F8-AB1776266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C5E1E6-CE91-4046-BDF3-3F2B712CA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0B47-7216-4FF7-9104-572328CE8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60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7E996B-C26D-4290-9472-BF3A4CBC6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EFC5-637E-4F20-BC7F-9A89B8A6806F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920E1F-A224-4970-8B3A-67534EB8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7E25B-1744-4E1A-82B6-968B141B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0B47-7216-4FF7-9104-572328CE8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6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63995-0572-483F-9172-4B6042EB3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5039C-16B9-4D29-872B-42CF5E491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96ADC7-DB98-4555-8CE8-E085E922A9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9108E5-2725-4078-927D-ADED23F50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EFC5-637E-4F20-BC7F-9A89B8A6806F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EBA9F3-8416-47E7-B3BE-526BE780B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291A67-2A39-4CB0-8F35-5842E0CC9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0B47-7216-4FF7-9104-572328CE8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895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9BE05-895D-4534-84B4-8B754D14B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119B13-6806-4E7E-B597-3F9D805A2F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5814FB-9931-44BE-ACC8-6C02D63A35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5BF7D2-781E-4F4B-83D0-4F6218630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EFC5-637E-4F20-BC7F-9A89B8A6806F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3CECCC-BC97-4943-9832-7C9F5C4BA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38989B-0FE5-4B65-A1AC-7A3E1C1D0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0B47-7216-4FF7-9104-572328CE8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72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C9DBB7-4C97-4E4A-935E-25301393D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A83B6D-9276-4E07-9DE4-60A9296BC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42B04-C5ED-44AB-916C-5E70CC4C0D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FEFC5-637E-4F20-BC7F-9A89B8A6806F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B0989-041C-41A5-ABB0-B76E8D6F5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53BFC1-EDC5-4D14-B8E1-6EEC1F9D1C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E0B47-7216-4FF7-9104-572328CE8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3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3F10F-0264-40DC-A4F2-B50C01C9E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3783"/>
            <a:ext cx="10515600" cy="565318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Edit the text file myName.txt so that SayHiFromFile.java will greet you with your own name. Run the program.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Change the file name so that you deliberately trigger an exception to be thrown. Run and observe.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Now change the name of the exception to be caught: instead of </a:t>
            </a:r>
            <a:r>
              <a:rPr lang="en-US" dirty="0" err="1"/>
              <a:t>IOException</a:t>
            </a:r>
            <a:r>
              <a:rPr lang="en-US" dirty="0"/>
              <a:t> catch a </a:t>
            </a:r>
            <a:r>
              <a:rPr lang="en-US" dirty="0" err="1"/>
              <a:t>NoSuchFileException</a:t>
            </a:r>
            <a:r>
              <a:rPr lang="en-US" dirty="0"/>
              <a:t>. What happens? Are you surprised?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Define your own exception type and write some code that throws and catches this type of exception.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855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86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2</cp:revision>
  <dcterms:created xsi:type="dcterms:W3CDTF">2020-10-16T02:05:20Z</dcterms:created>
  <dcterms:modified xsi:type="dcterms:W3CDTF">2020-10-16T02:07:32Z</dcterms:modified>
</cp:coreProperties>
</file>