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678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CE2C6-21E8-4430-8F91-BCBBE33090E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9293BF0-0A63-4217-B62E-05B22B15E7D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9F7E5A-CE99-4D7E-8DB3-8F8B1D492B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21097EB-52F5-40ED-947C-4F0A29146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19F3D37-3860-4162-A7A6-7309091C5E9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89161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777E9-5B0E-4688-B476-BF9E4C153B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175140C-2648-4FE0-9EC4-BD5142A7999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76FC4B0-91BB-41C9-B52B-48B3CA0F9E0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09248AB-9069-4819-8F30-1FA79CF21C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D0A7AD-6C24-4BB5-825D-18C6960377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448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4396D5B-286E-4AB7-B879-4D657BBD6E4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D39B6D-E07D-4954-9613-5E84D52055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DCDFA1F-C806-43DB-B057-6E61789001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46DFFE-251F-4C67-8914-40B9AB5F7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0B9554-AC35-4E0A-B2F0-7350B8F353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3405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3300ED-91A0-4217-8FAA-2D9E2651B3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1EF63C-2EA2-4D7C-8E33-E7A11B6DDC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4BD407-2B8F-4EE2-837F-D404ADE5E6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DCFBB2-60B4-4B1B-9ADD-9605CC08A5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D8D2250-81BA-4505-AD47-4BEC2D7372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97694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353BCE-658B-44A0-A7CE-AE1E3F5415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3CD1B5-AADA-4055-80E7-13ECC08074B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F2A697E-BAAF-448A-B91B-EF535768BC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C53D006-1007-4A0D-9F39-50C44F83A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B2DD2D-9520-455C-8B6D-5E6FDC896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82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8FB6ED6-8D85-4E14-8206-7157340AE2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F8D487-BA88-48FA-ADDA-6FAD61AF6C2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A78420-FB58-4A67-B937-67568B15DC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5AE1B4-54DB-4760-A3CB-04050D5217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3CACC4-D82E-455D-933C-65B720116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D6B7C37-B7C5-4A51-8187-4E694CCAC2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39991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97B659-FB24-47F0-A18B-8D59D46EC1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4EE889-4CCD-486F-919C-A65E7F8987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7607C9-5F39-4935-ABDC-29E2ACAEE13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2961BD49-B597-41DA-946C-CAF973147E8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8B7B464-7C1E-4D88-B266-DAEC0248F0C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ED1102C-678F-49E9-A9F4-826F4C5DE8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92F02E6-65E1-4E83-AB8D-D9E6AB17E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9591501-DEE6-4776-A78C-3B5617D8A9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5098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BBEC6F-783F-4A13-BF34-750685A442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DDB134A-8A1A-440D-8A8F-497F9638DC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BD67384-9DE6-41C9-8424-45D974BCBF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8C71E2-0DA1-4C45-B60D-F2C2BCE1F8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8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F04C008-F608-42D3-B180-84176F05BD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2B6789-11B7-42C1-8B6D-8E0D109280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FE156F5-147C-458C-ABEE-E565B8CC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191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F500BD-66C9-46F8-9D3B-2890FB9978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97EEE69-4F22-4F4B-A7FE-35E8FD6666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48157E8-3FF8-4A3C-BEAC-70A6DB7CE63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51C33B1-3325-4D6C-8A58-44C97D8808E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2CA0B0-E8D7-4C3E-9FAD-B461503C2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79C386-D23F-4D8B-AD53-5785E322A0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44042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64C8A6-E40A-4347-B68A-1DC5DCA30E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26ECB1F-D055-490B-B1A0-83C1AAE8EA9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A21CF7-CF5C-4FBE-AD0A-DB7FAC87A0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E722BCB-5A9E-4FBD-BE21-82CDC9E33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991F83-D45F-4B3B-81CE-B707010E4F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805CDE-A9F3-449B-9457-A41FE94C4F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56217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9E8A911-670D-4FC4-9B41-3D772966F0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1C0259E-C297-4517-9B00-5D73B1CF6C9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125BF8-3024-425E-90B6-E73C816AF35D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1AD6D-BBD3-4760-BE48-3F0C564EE0CF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CAFCD0-8072-4ECD-9348-D6867685D47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B30102-B948-4C02-A9F8-5F36920F0FF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7D0E9B-AD73-48FB-9522-DE573D9D7E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12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8FB908-A27B-414A-88AE-1615AF57D32F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710214"/>
                <a:ext cx="10515600" cy="5466749"/>
              </a:xfrm>
            </p:spPr>
            <p:txBody>
              <a:bodyPr>
                <a:normAutofit/>
              </a:bodyPr>
              <a:lstStyle/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Calculate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(4)</m:t>
                    </m:r>
                  </m:oMath>
                </a14:m>
                <a:r>
                  <a:rPr lang="en-US" dirty="0"/>
                  <a:t> and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𝑔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(5)</m:t>
                    </m:r>
                  </m:oMath>
                </a14:m>
                <a:r>
                  <a:rPr lang="en-US" dirty="0"/>
                  <a:t> given the following definition: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/>
                      <m:t>𝑔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1</m:t>
                        </m:r>
                      </m:e>
                    </m:d>
                    <m:r>
                      <a:rPr lang="en-US" i="1"/>
                      <m:t>=6,</m:t>
                    </m:r>
                  </m:oMath>
                </a14:m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/>
                      <m:t>𝑔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2</m:t>
                        </m:r>
                      </m:e>
                    </m:d>
                    <m:r>
                      <a:rPr lang="en-US" i="1"/>
                      <m:t>=3,</m:t>
                    </m:r>
                  </m:oMath>
                </a14:m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/>
                      <m:t>𝑔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𝑛</m:t>
                        </m:r>
                      </m:e>
                    </m:d>
                    <m:r>
                      <a:rPr lang="en-US" i="1"/>
                      <m:t>=</m:t>
                    </m:r>
                    <m:r>
                      <a:rPr lang="en-US" i="1"/>
                      <m:t>𝑛</m:t>
                    </m:r>
                    <m:r>
                      <a:rPr lang="en-US" i="1"/>
                      <m:t>−1+2</m:t>
                    </m:r>
                    <m:r>
                      <a:rPr lang="en-US" i="1"/>
                      <m:t>𝑔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𝑛</m:t>
                        </m:r>
                        <m:r>
                          <a:rPr lang="en-US" i="1"/>
                          <m:t>−2</m:t>
                        </m:r>
                      </m:e>
                    </m:d>
                    <m:r>
                      <m:rPr>
                        <m:nor/>
                      </m:rPr>
                      <a:rPr lang="en-US"/>
                      <m:t>,          </m:t>
                    </m:r>
                    <m:r>
                      <m:rPr>
                        <m:nor/>
                      </m:rPr>
                      <a:rPr lang="en-US"/>
                      <m:t>if</m:t>
                    </m:r>
                    <m:r>
                      <m:rPr>
                        <m:nor/>
                      </m:rPr>
                      <a:rPr lang="en-US"/>
                      <m:t> </m:t>
                    </m:r>
                    <m:r>
                      <a:rPr lang="en-US" i="1"/>
                      <m:t>𝑛</m:t>
                    </m:r>
                    <m:r>
                      <a:rPr lang="en-US" i="1"/>
                      <m:t>&gt;2.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Implement the following recursive function in Java by adding a new static method to </a:t>
                </a:r>
                <a:r>
                  <a:rPr lang="en-US" dirty="0">
                    <a:latin typeface="Consolas" panose="020B0609020204030204" pitchFamily="49" charset="0"/>
                  </a:rPr>
                  <a:t>Recurse.java</a:t>
                </a:r>
                <a:r>
                  <a:rPr lang="en-US" dirty="0"/>
                  <a:t>:</a:t>
                </a:r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/>
                      <m:t>h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1</m:t>
                        </m:r>
                      </m:e>
                    </m:d>
                    <m:r>
                      <a:rPr lang="en-US" i="1"/>
                      <m:t>=3,</m:t>
                    </m:r>
                  </m:oMath>
                </a14:m>
                <a:br>
                  <a:rPr lang="en-US" dirty="0"/>
                </a:br>
                <a14:m>
                  <m:oMath xmlns:m="http://schemas.openxmlformats.org/officeDocument/2006/math">
                    <m:r>
                      <a:rPr lang="en-US" i="1"/>
                      <m:t>h</m:t>
                    </m:r>
                    <m:d>
                      <m:dPr>
                        <m:ctrlPr>
                          <a:rPr lang="en-US" i="1"/>
                        </m:ctrlPr>
                      </m:dPr>
                      <m:e>
                        <m:r>
                          <a:rPr lang="en-US" i="1"/>
                          <m:t>𝑛</m:t>
                        </m:r>
                      </m:e>
                    </m:d>
                    <m:r>
                      <a:rPr lang="en-US" i="1"/>
                      <m:t>=4+</m:t>
                    </m:r>
                    <m:sSup>
                      <m:sSupPr>
                        <m:ctrlPr>
                          <a:rPr lang="en-US" i="1"/>
                        </m:ctrlPr>
                      </m:sSupPr>
                      <m:e>
                        <m:r>
                          <a:rPr lang="en-US" i="1"/>
                          <m:t>h</m:t>
                        </m:r>
                        <m:d>
                          <m:dPr>
                            <m:ctrlPr>
                              <a:rPr lang="en-US" i="1"/>
                            </m:ctrlPr>
                          </m:dPr>
                          <m:e>
                            <m:r>
                              <a:rPr lang="en-US" i="1"/>
                              <m:t>𝑛</m:t>
                            </m:r>
                            <m:r>
                              <a:rPr lang="en-US" i="1"/>
                              <m:t>−1</m:t>
                            </m:r>
                          </m:e>
                        </m:d>
                      </m:e>
                      <m:sup>
                        <m:r>
                          <a:rPr lang="en-US" i="1"/>
                          <m:t>2</m:t>
                        </m:r>
                      </m:sup>
                    </m:sSup>
                    <m:r>
                      <m:rPr>
                        <m:nor/>
                      </m:rPr>
                      <a:rPr lang="en-US"/>
                      <m:t>,          </m:t>
                    </m:r>
                    <m:r>
                      <m:rPr>
                        <m:nor/>
                      </m:rPr>
                      <a:rPr lang="en-US"/>
                      <m:t>if</m:t>
                    </m:r>
                    <m:r>
                      <m:rPr>
                        <m:nor/>
                      </m:rPr>
                      <a:rPr lang="en-US"/>
                      <m:t> </m:t>
                    </m:r>
                    <m:r>
                      <a:rPr lang="en-US" i="1"/>
                      <m:t>𝑛</m:t>
                    </m:r>
                    <m:r>
                      <a:rPr lang="en-US" i="1"/>
                      <m:t>&gt;1.</m:t>
                    </m:r>
                  </m:oMath>
                </a14:m>
                <a:endParaRPr lang="en-US" dirty="0"/>
              </a:p>
              <a:p>
                <a:pPr marL="514350" indent="-514350">
                  <a:buFont typeface="+mj-lt"/>
                  <a:buAutoNum type="arabicPeriod"/>
                </a:pPr>
                <a:r>
                  <a:rPr lang="en-US" dirty="0"/>
                  <a:t>Implement the Fibonacci sequence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</a:rPr>
                      <m:t>1, 1, 2, 3, 5, 8, 13,…</m:t>
                    </m:r>
                  </m:oMath>
                </a14:m>
                <a:r>
                  <a:rPr lang="en-US" dirty="0"/>
                  <a:t> in Java by adding a new static method </a:t>
                </a:r>
                <a:r>
                  <a:rPr lang="en-US" dirty="0">
                    <a:latin typeface="Consolas" panose="020B0609020204030204" pitchFamily="49" charset="0"/>
                  </a:rPr>
                  <a:t>long fib(long n) </a:t>
                </a:r>
                <a:r>
                  <a:rPr lang="en-US" dirty="0"/>
                  <a:t>to </a:t>
                </a:r>
                <a:r>
                  <a:rPr lang="en-US" dirty="0">
                    <a:latin typeface="Consolas" panose="020B0609020204030204" pitchFamily="49" charset="0"/>
                  </a:rPr>
                  <a:t>Recurse.java</a:t>
                </a:r>
                <a:r>
                  <a:rPr lang="en-US" dirty="0"/>
                  <a:t>.</a:t>
                </a:r>
                <a:br>
                  <a:rPr lang="en-US" dirty="0"/>
                </a:br>
                <a:br>
                  <a:rPr lang="en-US" dirty="0"/>
                </a:br>
                <a:endParaRPr lang="en-US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FC8FB908-A27B-414A-88AE-1615AF57D32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710214"/>
                <a:ext cx="10515600" cy="5466749"/>
              </a:xfrm>
              <a:blipFill>
                <a:blip r:embed="rId2"/>
                <a:stretch>
                  <a:fillRect l="-1217" t="-2009" r="-69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072713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118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Calibri Light</vt:lpstr>
      <vt:lpstr>Cambria Math</vt:lpstr>
      <vt:lpstr>Consolas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MacCormick, John</dc:creator>
  <cp:lastModifiedBy>MacCormick, John</cp:lastModifiedBy>
  <cp:revision>2</cp:revision>
  <dcterms:created xsi:type="dcterms:W3CDTF">2020-10-18T15:27:03Z</dcterms:created>
  <dcterms:modified xsi:type="dcterms:W3CDTF">2020-10-18T15:33:02Z</dcterms:modified>
</cp:coreProperties>
</file>