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189D1-5A88-452F-9E00-DAB1E09D6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4F0B2E-A7FF-427C-A857-7FB27EA2C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6FC27-1305-4D84-AE97-FED2A02F8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BED0-B1BA-44C3-97C4-3FA60BC290B8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D3AD1-06F6-4DBF-B8AB-A9E998166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7B5DC-460E-4DD9-A96E-D59ECB2B2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4C47-6954-43AA-A77D-E69BC798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09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DB2BC-ED59-45E4-842D-CD1ADB52F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A076B9-481F-4DBC-946E-E5AC3575E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63477-6880-4137-B779-D950FFEE5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BED0-B1BA-44C3-97C4-3FA60BC290B8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70AAE-53AF-4298-BB92-36EB405D4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2B01A-69A5-4647-9AEF-8A31A9BE2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4C47-6954-43AA-A77D-E69BC798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9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52C014-8B3A-4156-AB9C-0891246826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AE787A-5AE6-44EE-AC31-FF7F88E51E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52E76-97BF-412D-A768-3A28C2004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BED0-B1BA-44C3-97C4-3FA60BC290B8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F8CAE-3F0A-40DB-BCAE-0A46CCB3F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5D12C-E964-437C-A0F6-B07009485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4C47-6954-43AA-A77D-E69BC798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8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7EEB9-59A6-4714-B56F-5688DA422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0859B-6654-434E-9FD8-7F790836F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1393B-1B2E-4E2B-B747-5BF64D239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BED0-B1BA-44C3-97C4-3FA60BC290B8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769E3-6319-4DE0-B938-DDCF5B857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B4684-251B-4641-8D13-4E139751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4C47-6954-43AA-A77D-E69BC798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4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1FAAE-65A5-4437-84C7-B30EF82F6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DF037-5118-49A2-A8AF-B407E4EEE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868B7-324B-4D45-8614-76B7CED6E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BED0-B1BA-44C3-97C4-3FA60BC290B8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E7D3C-3DC9-445E-83E7-C5E8C7DFF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C43C8-28E9-45AC-A528-265B1A68F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4C47-6954-43AA-A77D-E69BC798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2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3535E-20E2-4EE2-A0CB-039F372CE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4C8B1-0AE4-49EB-93CC-18691CF232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F3233-AE11-4BA6-B3D2-C4493AD2C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839CB-C704-40B3-BF29-709B4F385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BED0-B1BA-44C3-97C4-3FA60BC290B8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BEA8B6-5C45-4684-A139-76DB109A0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495144-9E1D-4D06-9910-F65C489FE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4C47-6954-43AA-A77D-E69BC798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5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AEC84-DEBC-48BD-87EC-392537C9E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232CF-BCC9-4BF4-8CC9-F07090578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FB9440-E91F-4D7B-965E-D22424D0A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332366-8044-4CBC-A039-C2B8B9E4A8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32E290-7005-482C-9EEC-89AF55A891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DA30A6-3276-4AA1-8734-0C6E66F08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BED0-B1BA-44C3-97C4-3FA60BC290B8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A1DF30-B02A-44D0-811D-C614C8F0C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EDD45-6F81-4F0F-BBCE-D2C7BA414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4C47-6954-43AA-A77D-E69BC798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8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DB132-D6D1-4CE2-9308-F92EDC35C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813C43-B886-4C77-9672-559F9B5B9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BED0-B1BA-44C3-97C4-3FA60BC290B8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72E1CA-1588-4AF4-B1F2-8B90B36D1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396F1B-90A6-4ADA-8C5E-030AD626F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4C47-6954-43AA-A77D-E69BC798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B73718-420C-405B-9E80-D39A823C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BED0-B1BA-44C3-97C4-3FA60BC290B8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837E52-7C7D-4BAC-9866-7292D1FF6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25B0B-AEC3-4C1A-BE03-42DA5955A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4C47-6954-43AA-A77D-E69BC798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9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55803-18A1-4F28-A3AC-A3671A6A7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44D33-65C1-483B-81C0-4AAFE6E40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33007D-E692-401B-847E-A0A368ACE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D1972-5A6A-4944-8F63-7858A84EF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BED0-B1BA-44C3-97C4-3FA60BC290B8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8CFD3-A6CF-4740-9507-D1948996E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3FCA5-64F9-4C5C-94CF-090F5C96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4C47-6954-43AA-A77D-E69BC798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50CA9-5288-4506-909C-99BBC72DD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7A1F2A-FA36-419F-AF3F-62C1AA439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43EF6-F035-4679-8F97-E46BFFBE0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FE77EF-90C7-4E01-B054-2982A08E3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BED0-B1BA-44C3-97C4-3FA60BC290B8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3F6AA-8911-4551-BB90-604B3809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5052C-6BB6-4B59-9FE5-CC33B2212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4C47-6954-43AA-A77D-E69BC798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3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548363-0F5C-45A9-A630-E1E96B08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F3650-0760-4E78-9529-AA05472EA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87558-646D-4226-BFD3-F0D2E880C0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0BED0-B1BA-44C3-97C4-3FA60BC290B8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9DEDC-2287-4731-AF74-7679A752ED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75F5D-F14B-4F3D-9A55-485DC9271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64C47-6954-43AA-A77D-E69BC798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46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B185F-011C-4ECC-A524-0CCB6D332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922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a singleton Counter class that will count the number of events that have occurred in a program, via a public method count()</a:t>
            </a:r>
          </a:p>
          <a:p>
            <a:pPr lvl="1"/>
            <a:r>
              <a:rPr lang="en-US" dirty="0"/>
              <a:t>Challenge: make the Counter class more sophisticated by allowing it to count different kinds of events, with each kind of event being labeled by a string. So the count() method now has a single String parameter.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an AdaptedDuck class similar to AdaptedSheep. </a:t>
            </a:r>
          </a:p>
          <a:p>
            <a:pPr lvl="1"/>
            <a:r>
              <a:rPr lang="en-US" dirty="0"/>
              <a:t>Challenge: can you figure out how to use Duck as the name of the class, </a:t>
            </a:r>
            <a:r>
              <a:rPr lang="en-US"/>
              <a:t>even though there </a:t>
            </a:r>
            <a:r>
              <a:rPr lang="en-US" dirty="0"/>
              <a:t>is a Duck.java file in another package?</a:t>
            </a:r>
          </a:p>
        </p:txBody>
      </p:sp>
    </p:spTree>
    <p:extLst>
      <p:ext uri="{BB962C8B-B14F-4D97-AF65-F5344CB8AC3E}">
        <p14:creationId xmlns:p14="http://schemas.microsoft.com/office/powerpoint/2010/main" val="3509920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1</cp:revision>
  <dcterms:created xsi:type="dcterms:W3CDTF">2020-10-29T20:20:35Z</dcterms:created>
  <dcterms:modified xsi:type="dcterms:W3CDTF">2020-10-29T20:27:57Z</dcterms:modified>
</cp:coreProperties>
</file>