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22EE6-3B3B-424D-B1AD-74627C8EC6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393976-011F-4CF3-AFC6-3CF3D275A2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D678D-6163-4023-86A5-CD1AB8556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6121-B6D4-42D0-AB6F-B945B8338DF8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29407C-2D83-4248-9A1C-B7162725C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2BBD9-EDD4-4194-BC00-339FBC190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4C9C-98DE-4515-855B-222E84DE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09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85690-DBAD-4995-A3DD-72FAC5352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73BAE0-5B69-45B5-9DCD-199A84F552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CC859-C650-47C0-B660-91A30CE44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6121-B6D4-42D0-AB6F-B945B8338DF8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12F30-7AF2-4A2F-94C5-994EC9968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7E1E4-EC66-4E52-9842-BFB66858A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4C9C-98DE-4515-855B-222E84DE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243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ABC717-BD15-4F25-BA8B-F7D3E81E8B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9EB2C7-D591-4083-8414-479D5D613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6340F-48AE-470E-8914-FC739F5E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6121-B6D4-42D0-AB6F-B945B8338DF8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3A10E-2EC3-4687-919A-30701501F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EFE3C-BCAD-4064-B4C1-7BE0778CC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4C9C-98DE-4515-855B-222E84DE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77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C5F11-1D7F-47AA-9D11-DE41C1495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E3DE0-A981-41FD-99F0-B63A8A54E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049FC7-AB34-43C7-BDC3-D79847E2C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6121-B6D4-42D0-AB6F-B945B8338DF8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73D32-C161-4E4F-8DAB-CB574351B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DC984-C8BE-4931-BFD8-BBBF3EA81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4C9C-98DE-4515-855B-222E84DE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948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6905-EB78-41F2-B89E-03104647D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FF6294-1016-43C8-8782-2747DAC85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9D8F7-862D-491B-AFD8-0BEC338FC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6121-B6D4-42D0-AB6F-B945B8338DF8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B6C87F-0CE0-468F-BAFA-416F1EA5A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318D1-B07B-494F-9651-AE0506C49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4C9C-98DE-4515-855B-222E84DE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23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5FD62-76ED-4088-814D-857492517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D817B-B503-466D-A896-8523755674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88CB7-545C-411C-BE69-DC663513E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4C3027-B81D-430A-ADFD-5030FE979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6121-B6D4-42D0-AB6F-B945B8338DF8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378F7B-789D-4B44-8C32-F89E4A7FC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5C0A6F-7AB1-49EC-BFFB-DC75776F9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4C9C-98DE-4515-855B-222E84DE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26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6FCDB-4E24-4CAD-8525-409D2761F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DDF60E-F182-4BD1-BC41-5A7BC1919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334637-2788-4547-8B20-590A10B1F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28A638-0B65-4D0C-8AB4-9E257B5155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6D9A53-E0E9-49B3-B0B8-A646EA4419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DA8393-798C-4A79-A76C-84BC1B4B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6121-B6D4-42D0-AB6F-B945B8338DF8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986F52-BEA7-4E12-8FEE-AB325898F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70DA5F-E5D8-4F3B-A95D-54F76297D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4C9C-98DE-4515-855B-222E84DE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65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13E5B-1E62-472A-B12E-E758838A4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734BDE-50D5-4F61-B2E0-A0C121B6D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6121-B6D4-42D0-AB6F-B945B8338DF8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80A9BE-BADA-4240-893D-3792F8F6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A4CB3E-6D82-4F06-A324-A62ADB333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4C9C-98DE-4515-855B-222E84DE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89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3CFED1-53B2-4F68-97AB-AFEC38530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6121-B6D4-42D0-AB6F-B945B8338DF8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8F49B1-CEB0-416C-8992-268CA56A2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7740DD-98CA-42ED-B9B4-5294991E8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4C9C-98DE-4515-855B-222E84DE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4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55900-9956-4F9D-8392-9EF895DFD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DD893-FC5A-4127-8014-542E9307F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0D3DF3-3721-456E-BE50-21D4AFAB74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BAF2A3-421B-4B27-8962-2C8D8F9D1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6121-B6D4-42D0-AB6F-B945B8338DF8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45D56B-25DF-4067-AB3B-3D521EB8C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740E99-A2D7-443B-A322-D2562E67B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4C9C-98DE-4515-855B-222E84DE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81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EDD7F-A14C-4552-8B17-3C0DD567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F9E538-E4B1-439E-B2F4-CA511F0685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DADDD9-BB62-4075-BA01-70467F2EBF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93770B-26D9-4594-B923-96A40B2A6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6121-B6D4-42D0-AB6F-B945B8338DF8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41FAE4-1D37-4E9F-98D6-C6C92D5C9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3C46A-11B4-40A8-9665-2D97B197B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4C9C-98DE-4515-855B-222E84DE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1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E85E3F-CC00-450F-BFA3-CBCE4F4CE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70D7CA-012E-4AC9-9D9C-EDA10AEF2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7BDBC-FF9C-4DA6-92F1-0176CAAAC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A6121-B6D4-42D0-AB6F-B945B8338DF8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4C939-DD19-44BB-B60F-A2C5FF7265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21ECE-0961-4A18-8ABA-5C7B6605A4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84C9C-98DE-4515-855B-222E84DE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8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A476A-DCC6-44C2-9C84-FB72C75B6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Determine the computational complexity of linear search, stating your answer using big-O notation.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Complete the implementation of binary search using recursion, by filling in the TODOs of SearchUnfinished.java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happens if you use the </a:t>
            </a:r>
            <a:r>
              <a:rPr lang="en-US" dirty="0" err="1"/>
              <a:t>java.util.Collections.binarySearch</a:t>
            </a:r>
            <a:r>
              <a:rPr lang="en-US" dirty="0"/>
              <a:t>() on a collection that is not sorted?</a:t>
            </a:r>
          </a:p>
        </p:txBody>
      </p:sp>
    </p:spTree>
    <p:extLst>
      <p:ext uri="{BB962C8B-B14F-4D97-AF65-F5344CB8AC3E}">
        <p14:creationId xmlns:p14="http://schemas.microsoft.com/office/powerpoint/2010/main" val="2258917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55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2</cp:revision>
  <dcterms:created xsi:type="dcterms:W3CDTF">2020-11-08T22:17:34Z</dcterms:created>
  <dcterms:modified xsi:type="dcterms:W3CDTF">2020-11-08T22:22:29Z</dcterms:modified>
</cp:coreProperties>
</file>