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B8296-5E0A-4472-A96A-4AC1DF2C8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FCCCB3-F22D-47D5-8E2D-922DF6E5A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169CB-26BF-48CA-9443-F9DE03E0D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4AD-D871-43C0-94C9-859230A17C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BF937-6E09-4A67-961A-D98646457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C3089-944F-437C-A384-3D2E8610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111C-82B2-42F0-ACA2-DD0BD048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4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CB5E0-FBC8-418B-983B-2162DD703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985870-2AA6-4B7B-8323-9AC8119A4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639DC-4C87-46FD-A071-DADB229F0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4AD-D871-43C0-94C9-859230A17C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09423-7055-4941-916A-9B641424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CD8C9-1D60-4EB8-9E16-FCE3F6310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111C-82B2-42F0-ACA2-DD0BD048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8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624850-165C-4E7C-94D0-393FA9C0B5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542B89-E97C-4CF7-84C0-41F910673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F95F5-3DC3-43C1-9E9F-B6E995B26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4AD-D871-43C0-94C9-859230A17C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96E0C-4673-49D5-8B6B-1218132A2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AA7AE-6B43-446F-9E4F-8E6A50E8E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111C-82B2-42F0-ACA2-DD0BD048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2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A7013-4E0D-49CE-A0E1-99ED097FE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23E28-C48F-471F-A92C-E89AE7A29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BB074-2D00-40EB-8273-2D02D58C8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4AD-D871-43C0-94C9-859230A17C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2C47A-AB91-4F88-B56C-A7591B52F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1DD39-76EE-4D26-B902-66E6F3389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111C-82B2-42F0-ACA2-DD0BD048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6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BC3DB-0205-4668-826C-CA55BF191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C628F-5E9A-44AB-B916-72855BB0E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6B49B-2612-40F3-A566-01C1D80F9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4AD-D871-43C0-94C9-859230A17C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4D64C-2A98-4620-BAFD-32D7D7EF2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A76AF-740D-4A94-993E-D03FFAF2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111C-82B2-42F0-ACA2-DD0BD048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453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56542-EDA0-4940-997B-1EBE762EC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60F82-EEC7-4E72-9B5E-DA7DE8D80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73ACD9-B8F2-4739-ACFE-97A5451C6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217DEA-F3AE-4E94-A8CB-06C27F571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4AD-D871-43C0-94C9-859230A17C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2F9C6-5978-4074-947E-F19A65956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92E00-0C5D-4A10-8362-0266EEF9C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111C-82B2-42F0-ACA2-DD0BD048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8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ABEEF-5506-42BF-87FA-A40BDB6DE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737F7F-3250-4844-B693-C3B987E2F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0E9677-E255-4892-BBCB-AA430BA77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0D63BF-2AA6-4EAC-BEC8-8D5711E2A0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6A61FC-C680-4B7C-89A7-4A6CA9006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775CCB-C0EF-4F35-AE86-3570550B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4AD-D871-43C0-94C9-859230A17C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048D59-5316-4E96-B444-B688309B5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FCF793-8757-4D6F-8A7D-F295C3430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111C-82B2-42F0-ACA2-DD0BD048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1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D2917-BFAE-4500-B122-B8882A58A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57BA10-AF94-4598-983C-A99A54889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4AD-D871-43C0-94C9-859230A17C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A62EE0-C6FE-44AD-B48E-661608CA1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ADF1D9-F98E-4383-B8C4-641A50D71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111C-82B2-42F0-ACA2-DD0BD048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9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EF68D7-9390-4016-9CED-7181EDBB1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4AD-D871-43C0-94C9-859230A17C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B8363A-8346-45A0-83CF-241600FF1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EDD9C9-27B6-4573-82A6-5EEF45A36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111C-82B2-42F0-ACA2-DD0BD048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95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60012-5B20-4942-8857-7E1218F8E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6F11A-E5BE-4974-B25E-43958B66E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82EB4A-9498-4D7B-ACCF-D2CB33FB4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B6842-B586-40C9-BE22-2C313A5F0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4AD-D871-43C0-94C9-859230A17C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E012E-36D2-44A7-947C-847E548CE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BDD54-5321-4FE7-9E76-A14595B8B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111C-82B2-42F0-ACA2-DD0BD048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3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3321-E3BB-48A6-A5CE-830AD58FA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28C972-CF3B-49F5-894A-79D53C5D6B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F2870B-6B37-4E30-B77D-F6E7FF481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9DADCD-40C3-491D-A647-6628511B9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4AD-D871-43C0-94C9-859230A17C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0FA405-6060-40A1-9D6F-1829CB12A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72F65-2F67-4590-9612-10FB96ABF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111C-82B2-42F0-ACA2-DD0BD048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5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F2FE8-C822-4D98-BDD6-757062C51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070E6-F4C9-473B-9118-513759A03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34A47-E029-4A3C-BE73-ED2AB37647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744AD-D871-43C0-94C9-859230A17C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394FE-5D25-4CA8-9C2C-D664E17DB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24542-CD5A-4C81-905D-D0D862F74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7111C-82B2-42F0-ACA2-DD0BD048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40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5F0A5-E223-43BB-A86E-DD7224EAF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3520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implement the Comparable interface for SuperHero.java </a:t>
            </a:r>
          </a:p>
          <a:p>
            <a:pPr lvl="1"/>
            <a:r>
              <a:rPr lang="en-US" dirty="0"/>
              <a:t>The superheroes should be sorted in alphabetical order by name.</a:t>
            </a:r>
          </a:p>
          <a:p>
            <a:pPr lvl="1"/>
            <a:r>
              <a:rPr lang="en-US" dirty="0"/>
              <a:t>How would this change if you wanted to sort the superheroes in descending order by height?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implement a Comparator for SuperHero.java, sorting by the </a:t>
            </a:r>
            <a:r>
              <a:rPr lang="en-US" b="1" dirty="0"/>
              <a:t>length</a:t>
            </a:r>
            <a:r>
              <a:rPr lang="en-US" dirty="0"/>
              <a:t> of the name first, and alphabetically within names of the same length.</a:t>
            </a:r>
          </a:p>
        </p:txBody>
      </p:sp>
    </p:spTree>
    <p:extLst>
      <p:ext uri="{BB962C8B-B14F-4D97-AF65-F5344CB8AC3E}">
        <p14:creationId xmlns:p14="http://schemas.microsoft.com/office/powerpoint/2010/main" val="3739013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2</cp:revision>
  <dcterms:created xsi:type="dcterms:W3CDTF">2020-11-10T20:52:39Z</dcterms:created>
  <dcterms:modified xsi:type="dcterms:W3CDTF">2020-11-10T20:56:17Z</dcterms:modified>
</cp:coreProperties>
</file>