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06CE7-C6E3-4DE8-8E17-32B506DBC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C08F5-A3D8-49C7-8824-CF29FD8C1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B1710-970F-4856-B170-03527439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31D45-0EF8-4E8F-B97F-EB234DC1E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3D516-F40C-4F36-A3EE-12B34711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6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1DA4B-1227-4E09-A62C-6BA1DD581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64501-0432-4D60-96C6-B5940D7F2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35D1A-2F4B-4B07-BC48-EE2A1ECEB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8631A-B004-42B2-B745-087C578E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12600-E2EE-4331-966B-458E2F0A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5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202C55-EBAA-4019-B3C3-9BB7FD878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B349F-F973-4D65-A70B-2612391FC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FAF34-D177-4A2D-AFA0-533B9AFE1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FA618-7BDE-49B5-ADE2-ED54E76B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C7C4F-A3C6-4A45-98EC-E67810DF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4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BDF1-2528-4483-8739-47CD81B5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60B25-A966-4E06-A483-073922120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2D913-86A1-4F67-AC3E-BFB586D6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4B0A4-DB91-452D-B61D-12E7CCE07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D0D70-4367-45E4-8FB9-478660D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7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630D6-18F1-4385-B27B-2AF35D86B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1E156-A3D3-45A6-AF45-9927C7F6F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EA9D9-4C78-443B-BE2A-A9B2859B9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50919-8F47-40BE-9921-8FB7058E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AE7FB-E326-48CC-BF57-5DBB52FA4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0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5D306-A65B-4D8D-B2A8-393AC066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3CF68-75E7-4A73-A049-E44F30CA2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94464-3034-4CBE-879F-38E454392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390B0-84BC-4E1D-941A-74153D8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C79D3-906A-486F-B94F-A4C20154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57AC9-58BB-4E8D-91BE-3CAB42B8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6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5A0ED-9B83-4AF0-9F00-78C25BA98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5E0A5-E703-44A0-89BC-0CBBAAF33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16BF6-23D7-4078-B32C-F374CEA2A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A0BFBF-5DB7-4BF2-9FD6-DEAD4BC8A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818F3-C17B-4AF2-878A-D6C5E270C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4BF4-0DE0-4F8B-A185-B9791171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35944-4049-409A-8C22-2B234A56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A2CF64-42FF-4587-ADB8-D01E66DE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5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31652-2731-489B-8926-54D2F2EA5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EBF73-1B65-4E06-9F8F-04B8CD51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72910D-2BB9-49F0-B853-C004B22E2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C45A9B-C8BE-4167-97AD-5FB9D170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9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E0D5-152B-4CEC-AABB-09DF603A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8DCD4A-342C-44BF-A236-A6BD247B2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14FE5-339F-430E-BDA0-53FDB596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6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8234D-DB1D-4D7E-AD5E-159AD7B1A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CCEA-5E3A-45E0-8842-7EE56D735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1CD45-A627-4E05-B7E1-B650B0EC8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C1B5D-2DD7-4B3D-A2D7-81A4897D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BD623-484C-4C2E-9F0D-A7706A3E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276A5-3580-4BB7-9430-79F40497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E6C04-535F-4DBD-AD3F-0830FFAC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986B62-4280-4DB8-B59F-45163BD704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19F3B-664C-4340-A1CF-8AE99C0A2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5BDD0-D97C-49F4-8038-AFCBE8E8A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C146E-7DA4-4FEA-881E-D879D4F4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C84BF-2F75-4157-B8BE-DCE116B1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4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7C79BF-5826-41A9-B0F2-C734822E8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2E11E-6DAD-4869-8D6A-A2E6E86AF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E023E-112F-41C6-809F-9B506B094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C4104-001A-4B9B-BA30-BF665F248DFB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DC422-1527-414D-959B-DC0733321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19FA9-E436-43E4-B9E2-E3E6E2A5B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3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BE9AF-8908-4C8E-B96E-A43666A34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8990"/>
            <a:ext cx="10515600" cy="53779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LinkedList132Unfinished.java, fill in the TODOs: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err="1"/>
              <a:t>getNode</a:t>
            </a:r>
            <a:r>
              <a:rPr lang="en-US" dirty="0"/>
              <a:t>()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get()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err="1"/>
              <a:t>insertNodeAfter</a:t>
            </a:r>
            <a:r>
              <a:rPr lang="en-US" dirty="0"/>
              <a:t>()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a doubly linked list, which operations can be performed more efficiently than in a singly linked list?</a:t>
            </a:r>
          </a:p>
        </p:txBody>
      </p:sp>
    </p:spTree>
    <p:extLst>
      <p:ext uri="{BB962C8B-B14F-4D97-AF65-F5344CB8AC3E}">
        <p14:creationId xmlns:p14="http://schemas.microsoft.com/office/powerpoint/2010/main" val="1957104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MacCormick, John</cp:lastModifiedBy>
  <cp:revision>2</cp:revision>
  <dcterms:created xsi:type="dcterms:W3CDTF">2020-11-11T01:39:12Z</dcterms:created>
  <dcterms:modified xsi:type="dcterms:W3CDTF">2020-11-16T01:43:12Z</dcterms:modified>
</cp:coreProperties>
</file>