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49B59-89BB-4A89-B744-0ACEB82C5D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2C2932-A583-48BE-A6FE-289AD08B9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83269-2EB1-4904-BCDF-3DF0082C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AFF58-D845-4EF3-91C4-481B8761311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9A21A-F0B4-4121-ADA1-845EC07A9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2F841-F3BD-4B15-B748-17A96FA0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5A027-665A-441D-B6BB-70BDDA45B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1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B295C-2B45-4A3D-A082-263DE6461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15034B-78B1-472C-B908-C91908F76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57BAE-52A9-4140-BD84-266958BDC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AFF58-D845-4EF3-91C4-481B8761311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7F8F9-7696-4274-95E7-6F84FE5D4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11AA0-FFBC-487B-9C00-9444DBC48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5A027-665A-441D-B6BB-70BDDA45B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8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404444-3CE3-49E2-B876-8BE4C2CED4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881F64-0E34-41AF-848A-DE00D8871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9CC94-4264-4F9E-A274-193FE70A2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AFF58-D845-4EF3-91C4-481B8761311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94DC2-41C5-4D8E-8EE4-6369D80BB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C75B9-A22C-408D-92DB-C81A6FEE6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5A027-665A-441D-B6BB-70BDDA45B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2337E-A342-424E-AD20-732B9E7DB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A3344-2B1B-402A-8105-57B8BB1B5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3A159-824E-46A6-BA1F-564129C1B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AFF58-D845-4EF3-91C4-481B8761311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157E5-7C61-4591-BA8B-B3AC960C3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C77D-2C61-4814-A4FE-0F97FC944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5A027-665A-441D-B6BB-70BDDA45B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5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1E6E7-B613-4C0A-9D73-87868FBAE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9BB86-B072-450E-B64C-2A227E76A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55555-87CC-45FA-BB51-CEA91D8B1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AFF58-D845-4EF3-91C4-481B8761311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AD2B6-5D80-4E3C-B3C0-F7814F07C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2C242-BB81-4484-9832-AF15D7536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5A027-665A-441D-B6BB-70BDDA45B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8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57624-F959-4BDA-83DF-4B9571141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20C3A-A8D2-403D-9A16-AC5C0E73B1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D5989D-CB9A-4C1B-8D8F-341EA33B0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6E6094-FAE0-44BA-ABEA-287387E9C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AFF58-D845-4EF3-91C4-481B8761311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751F7A-6CD3-4D52-A621-240B1493F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C5A14-75E4-4678-BEF1-9A49F23F6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5A027-665A-441D-B6BB-70BDDA45B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38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A976E-518A-4173-8009-6DA45E47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4CE4D-058F-4A27-A8A6-2363FADDE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F442F-5C2D-4081-8FBF-79BA30D0A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61E220-EE3E-49DB-BF68-084685E77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D76A79-FE27-4D46-B4BD-2481A03F1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B78737-72F8-4471-8F0E-1A23E3C73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AFF58-D845-4EF3-91C4-481B8761311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17FE0D-D390-4965-BD26-50878805D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27FF3F-4A00-42C8-96E3-A30C5A16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5A027-665A-441D-B6BB-70BDDA45B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6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1FC7F-D60A-4132-9140-435129FDA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D44A8-2E1E-44CE-8B9A-5C0B27679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AFF58-D845-4EF3-91C4-481B8761311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355DBB-ADC4-4600-9F29-4763AD55D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B4719-73F9-44CE-A8AC-DA18AD810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5A027-665A-441D-B6BB-70BDDA45B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1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C043EB-7F4F-43D9-BF8A-405E560FB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AFF58-D845-4EF3-91C4-481B8761311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D07DB7-16DF-4DF6-B786-7141AE347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F2997-184D-4A50-9498-9DFDFDD8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5A027-665A-441D-B6BB-70BDDA45B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98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CD019-4BD8-41BA-9BDD-E692FE70D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81E7D-BB8C-4B1C-8B55-00BDA7BC3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59597C-DF5A-4995-A9DA-A2DE5CBF4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A2639-834D-42B7-9291-6E52794D5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AFF58-D845-4EF3-91C4-481B8761311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B3787-42AC-4CEC-8C37-A5EB78BB6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E1F7D-1A3C-43B1-AF2E-4724A3957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5A027-665A-441D-B6BB-70BDDA45B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9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BB3E8-D0CA-4228-BCAD-A2411FDA9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173E61-28CA-43C3-B415-4766553CFE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2D0CF7-DFE2-45CA-B247-884A1C05A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77FDDD-F5FA-42FF-9E68-4FD246102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AFF58-D845-4EF3-91C4-481B8761311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D239CF-8938-41AB-BC4D-65B236968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6CB2FF-7BF1-4E4A-85CD-BAAC89C94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5A027-665A-441D-B6BB-70BDDA45B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11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5BF3C2-76F0-4891-B398-6B5716469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59A6A-7FFE-4A47-9B80-46620BFEA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447C8-462C-471C-A3FE-2773FD3C37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AFF58-D845-4EF3-91C4-481B8761311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A0F2F-C27C-489D-88A9-A45F466B8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ACC2C-8BF8-4264-9B64-28A1536E5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5A027-665A-441D-B6BB-70BDDA45B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2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0466D-D1B6-4BAD-8193-FBB8FD123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Complete the TODO in SortedPairSumUnfinished.java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Complete the TODO in HashSetPairSumUnfinished.java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the asymptotic running times for the three approaches to solving the pair-sum problem?: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Nested loop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Sorted list </a:t>
            </a:r>
            <a:r>
              <a:rPr lang="en-US"/>
              <a:t>+ binary search</a:t>
            </a:r>
            <a:endParaRPr lang="en-US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HashSet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81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2020-11-22T18:38:12Z</dcterms:created>
  <dcterms:modified xsi:type="dcterms:W3CDTF">2020-11-22T18:40:36Z</dcterms:modified>
</cp:coreProperties>
</file>