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680" y="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855C-5ADA-43E4-8ECC-FBCE2C6296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C7CD4-C76F-4ECC-B410-B9DC63FE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797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855C-5ADA-43E4-8ECC-FBCE2C6296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C7CD4-C76F-4ECC-B410-B9DC63FE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735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855C-5ADA-43E4-8ECC-FBCE2C6296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C7CD4-C76F-4ECC-B410-B9DC63FE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8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855C-5ADA-43E4-8ECC-FBCE2C6296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C7CD4-C76F-4ECC-B410-B9DC63FE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05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855C-5ADA-43E4-8ECC-FBCE2C6296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C7CD4-C76F-4ECC-B410-B9DC63FE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556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855C-5ADA-43E4-8ECC-FBCE2C6296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C7CD4-C76F-4ECC-B410-B9DC63FE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835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855C-5ADA-43E4-8ECC-FBCE2C6296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C7CD4-C76F-4ECC-B410-B9DC63FE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0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855C-5ADA-43E4-8ECC-FBCE2C6296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C7CD4-C76F-4ECC-B410-B9DC63FE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2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855C-5ADA-43E4-8ECC-FBCE2C6296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C7CD4-C76F-4ECC-B410-B9DC63FE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56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855C-5ADA-43E4-8ECC-FBCE2C6296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C7CD4-C76F-4ECC-B410-B9DC63FE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03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855C-5ADA-43E4-8ECC-FBCE2C6296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C7CD4-C76F-4ECC-B410-B9DC63FE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365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1855C-5ADA-43E4-8ECC-FBCE2C6296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C7CD4-C76F-4ECC-B410-B9DC63FE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2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Feedback on COMP314, spring 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738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Likes: Turing machines, JFLAP, textbook</a:t>
            </a:r>
            <a:endParaRPr lang="en-US" dirty="0"/>
          </a:p>
          <a:p>
            <a:r>
              <a:rPr lang="en-US" dirty="0" smtClean="0"/>
              <a:t>Dislikes: Long </a:t>
            </a:r>
            <a:r>
              <a:rPr lang="en-US" dirty="0" err="1" smtClean="0"/>
              <a:t>homeworks</a:t>
            </a:r>
            <a:r>
              <a:rPr lang="en-US" dirty="0" smtClean="0"/>
              <a:t>, challenging proofs, abstract thinking</a:t>
            </a:r>
          </a:p>
          <a:p>
            <a:r>
              <a:rPr lang="en-US" dirty="0" smtClean="0"/>
              <a:t>Reading in advance: about 30% usually do this. </a:t>
            </a:r>
          </a:p>
          <a:p>
            <a:r>
              <a:rPr lang="en-US" dirty="0" smtClean="0"/>
              <a:t>Amount of work and in class activities are about right</a:t>
            </a:r>
          </a:p>
          <a:p>
            <a:r>
              <a:rPr lang="en-US" dirty="0" smtClean="0"/>
              <a:t>Speed of lectures is a little too fast (45%) or about right (55%)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370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Me: Try to slow down lectures where appropriate</a:t>
            </a:r>
          </a:p>
          <a:p>
            <a:r>
              <a:rPr lang="en-US" dirty="0" smtClean="0"/>
              <a:t>You: the 70% of people who do not “usually” do the reading in advance should strongly consider the significant benefits of doing </a:t>
            </a:r>
            <a:r>
              <a:rPr lang="en-US" smtClean="0"/>
              <a:t>so.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2568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102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Feedback on COMP314, spring 2017</vt:lpstr>
      <vt:lpstr>Main results</vt:lpstr>
      <vt:lpstr>Actions</vt:lpstr>
    </vt:vector>
  </TitlesOfParts>
  <Company>Dickinson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on COMP314, spring 2017</dc:title>
  <dc:creator>MacCormick, John</dc:creator>
  <cp:lastModifiedBy>MacCormick, John</cp:lastModifiedBy>
  <cp:revision>2</cp:revision>
  <dcterms:created xsi:type="dcterms:W3CDTF">2017-03-16T19:19:25Z</dcterms:created>
  <dcterms:modified xsi:type="dcterms:W3CDTF">2017-03-16T19:30:22Z</dcterms:modified>
</cp:coreProperties>
</file>